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0" r:id="rId1"/>
  </p:sldMasterIdLst>
  <p:sldIdLst>
    <p:sldId id="275" r:id="rId2"/>
    <p:sldId id="296" r:id="rId3"/>
    <p:sldId id="290" r:id="rId4"/>
    <p:sldId id="291" r:id="rId5"/>
    <p:sldId id="292" r:id="rId6"/>
    <p:sldId id="272" r:id="rId7"/>
    <p:sldId id="288" r:id="rId8"/>
    <p:sldId id="297" r:id="rId9"/>
    <p:sldId id="293" r:id="rId10"/>
    <p:sldId id="294" r:id="rId11"/>
    <p:sldId id="302" r:id="rId12"/>
    <p:sldId id="303" r:id="rId13"/>
    <p:sldId id="304" r:id="rId14"/>
    <p:sldId id="29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66FFFF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83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A51BF7-C328-4B9E-944C-20C190D9575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A4F33E7-6726-4054-8AF2-02C57C0B5FC5}">
      <dgm:prSet phldrT="[Текст]"/>
      <dgm:spPr/>
      <dgm:t>
        <a:bodyPr/>
        <a:lstStyle/>
        <a:p>
          <a:r>
            <a:rPr lang="ru-RU" dirty="0" err="1" smtClean="0">
              <a:solidFill>
                <a:srgbClr val="002060"/>
              </a:solidFill>
            </a:rPr>
            <a:t>тауарды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сатып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алу</a:t>
          </a:r>
          <a:r>
            <a:rPr lang="ru-RU" dirty="0" smtClean="0">
              <a:solidFill>
                <a:srgbClr val="002060"/>
              </a:solidFill>
            </a:rPr>
            <a:t> мен  </a:t>
          </a:r>
          <a:r>
            <a:rPr lang="ru-RU" dirty="0" err="1" smtClean="0">
              <a:solidFill>
                <a:srgbClr val="002060"/>
              </a:solidFill>
            </a:rPr>
            <a:t>иемдену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барысындағы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тәуекелділік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сатып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алушыға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көшкен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кезде</a:t>
          </a:r>
          <a:r>
            <a:rPr lang="ru-RU" dirty="0" smtClean="0">
              <a:solidFill>
                <a:srgbClr val="002060"/>
              </a:solidFill>
            </a:rPr>
            <a:t>;</a:t>
          </a:r>
          <a:endParaRPr lang="ru-RU" dirty="0">
            <a:solidFill>
              <a:srgbClr val="002060"/>
            </a:solidFill>
          </a:endParaRPr>
        </a:p>
      </dgm:t>
    </dgm:pt>
    <dgm:pt modelId="{FE7A86B6-2754-4E17-8E1F-0A8F2A3B89AB}" type="parTrans" cxnId="{21802243-4393-40BB-8799-8EC15DD30F7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EB361F7-010D-448C-9233-8BA00AD5E9B8}" type="sibTrans" cxnId="{21802243-4393-40BB-8799-8EC15DD30F7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C363A26-931F-453A-95BE-DC1DA60CB6CD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табыс сомасы сенімді түрде бағаланған болса;</a:t>
          </a:r>
          <a:endParaRPr lang="ru-RU">
            <a:solidFill>
              <a:srgbClr val="002060"/>
            </a:solidFill>
          </a:endParaRPr>
        </a:p>
      </dgm:t>
    </dgm:pt>
    <dgm:pt modelId="{20648BC4-2442-4B85-AF7C-99C3D5658462}" type="parTrans" cxnId="{31FFEAD7-67BF-4379-9654-95989C6F661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6E12272-53AF-4018-8D59-64B46C22D60F}" type="sibTrans" cxnId="{31FFEAD7-67BF-4379-9654-95989C6F661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DF62073-5106-449A-83E3-C2553E71C6F3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операциялармен байланысты экономикалық табыстың түсу ықтималдығы жоғары болса;</a:t>
          </a:r>
          <a:endParaRPr lang="ru-RU">
            <a:solidFill>
              <a:srgbClr val="002060"/>
            </a:solidFill>
          </a:endParaRPr>
        </a:p>
      </dgm:t>
    </dgm:pt>
    <dgm:pt modelId="{D57D8F9D-803B-4DD3-88B4-EA8703D85B1C}" type="parTrans" cxnId="{C6709EDE-7DCD-4A4B-A252-DFE8D89CDAE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DA4ECFA-1D22-440A-815C-0CAC4081882B}" type="sibTrans" cxnId="{C6709EDE-7DCD-4A4B-A252-DFE8D89CDAE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5E9269D-6060-4C35-A4FC-7CD2136749E3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есепті күнге операцияның аяқталу сәті сенімді түрде анықталған.</a:t>
          </a:r>
          <a:endParaRPr lang="ru-RU">
            <a:solidFill>
              <a:srgbClr val="002060"/>
            </a:solidFill>
          </a:endParaRPr>
        </a:p>
      </dgm:t>
    </dgm:pt>
    <dgm:pt modelId="{F0B7797A-C54A-4BDF-8D06-0EEA042AC497}" type="parTrans" cxnId="{786F7EFE-ABFF-44CB-A0D1-CCF695DC99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01AEA8C-859E-44E0-A572-284A4E57273B}" type="sibTrans" cxnId="{786F7EFE-ABFF-44CB-A0D1-CCF695DC99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399C417-9314-4FB6-AA36-3379DFD54377}">
      <dgm:prSet/>
      <dgm:spPr/>
      <dgm:t>
        <a:bodyPr/>
        <a:lstStyle/>
        <a:p>
          <a:r>
            <a:rPr lang="ru-RU" smtClean="0">
              <a:solidFill>
                <a:srgbClr val="002060"/>
              </a:solidFill>
            </a:rPr>
            <a:t>операцияларды жүзеге асырумен байланысты шығындар сенімді түрде анықталған кезде.</a:t>
          </a:r>
          <a:endParaRPr lang="ru-RU">
            <a:solidFill>
              <a:srgbClr val="002060"/>
            </a:solidFill>
          </a:endParaRPr>
        </a:p>
      </dgm:t>
    </dgm:pt>
    <dgm:pt modelId="{251B3FE0-6681-488F-9167-FCDD85C22C0F}" type="parTrans" cxnId="{7EB4E1E2-0999-43D5-9EB8-09A68AEA459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C64712F-C4F7-4066-8230-B22B8B181DFD}" type="sibTrans" cxnId="{7EB4E1E2-0999-43D5-9EB8-09A68AEA459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7FC9618-4921-4F81-8FD3-E7353EA81896}" type="pres">
      <dgm:prSet presAssocID="{FEA51BF7-C328-4B9E-944C-20C190D9575C}" presName="Name0" presStyleCnt="0">
        <dgm:presLayoutVars>
          <dgm:chMax val="7"/>
          <dgm:chPref val="7"/>
          <dgm:dir/>
        </dgm:presLayoutVars>
      </dgm:prSet>
      <dgm:spPr/>
    </dgm:pt>
    <dgm:pt modelId="{1D684B44-BF49-4CD2-AF64-EE40CAED0071}" type="pres">
      <dgm:prSet presAssocID="{FEA51BF7-C328-4B9E-944C-20C190D9575C}" presName="Name1" presStyleCnt="0"/>
      <dgm:spPr/>
    </dgm:pt>
    <dgm:pt modelId="{CB646944-1354-4049-B8C0-58953DCB1E99}" type="pres">
      <dgm:prSet presAssocID="{FEA51BF7-C328-4B9E-944C-20C190D9575C}" presName="cycle" presStyleCnt="0"/>
      <dgm:spPr/>
    </dgm:pt>
    <dgm:pt modelId="{6F3C3F5E-7F4B-4E4B-BF8F-D26E3BFFB124}" type="pres">
      <dgm:prSet presAssocID="{FEA51BF7-C328-4B9E-944C-20C190D9575C}" presName="srcNode" presStyleLbl="node1" presStyleIdx="0" presStyleCnt="5"/>
      <dgm:spPr/>
    </dgm:pt>
    <dgm:pt modelId="{00504C29-3B3C-4813-B1E2-8145C3E56C6B}" type="pres">
      <dgm:prSet presAssocID="{FEA51BF7-C328-4B9E-944C-20C190D9575C}" presName="conn" presStyleLbl="parChTrans1D2" presStyleIdx="0" presStyleCnt="1"/>
      <dgm:spPr/>
    </dgm:pt>
    <dgm:pt modelId="{0296A3A8-B243-4DAA-B8EA-D85CC0871AA5}" type="pres">
      <dgm:prSet presAssocID="{FEA51BF7-C328-4B9E-944C-20C190D9575C}" presName="extraNode" presStyleLbl="node1" presStyleIdx="0" presStyleCnt="5"/>
      <dgm:spPr/>
    </dgm:pt>
    <dgm:pt modelId="{E9FE6185-8B94-4560-9445-B4821E79FAA4}" type="pres">
      <dgm:prSet presAssocID="{FEA51BF7-C328-4B9E-944C-20C190D9575C}" presName="dstNode" presStyleLbl="node1" presStyleIdx="0" presStyleCnt="5"/>
      <dgm:spPr/>
    </dgm:pt>
    <dgm:pt modelId="{79341CD0-8304-4AF3-9207-2119B97B3466}" type="pres">
      <dgm:prSet presAssocID="{AA4F33E7-6726-4054-8AF2-02C57C0B5FC5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760C2-3F37-443C-A78D-8B80706EE89F}" type="pres">
      <dgm:prSet presAssocID="{AA4F33E7-6726-4054-8AF2-02C57C0B5FC5}" presName="accent_1" presStyleCnt="0"/>
      <dgm:spPr/>
    </dgm:pt>
    <dgm:pt modelId="{3D2315F8-8022-4590-A6BE-493590F068DF}" type="pres">
      <dgm:prSet presAssocID="{AA4F33E7-6726-4054-8AF2-02C57C0B5FC5}" presName="accentRepeatNode" presStyleLbl="solidFgAcc1" presStyleIdx="0" presStyleCnt="5"/>
      <dgm:spPr/>
    </dgm:pt>
    <dgm:pt modelId="{873B8291-6D97-4E6A-A953-6CBCDA4A0182}" type="pres">
      <dgm:prSet presAssocID="{BC363A26-931F-453A-95BE-DC1DA60CB6CD}" presName="text_2" presStyleLbl="node1" presStyleIdx="1" presStyleCnt="5">
        <dgm:presLayoutVars>
          <dgm:bulletEnabled val="1"/>
        </dgm:presLayoutVars>
      </dgm:prSet>
      <dgm:spPr/>
    </dgm:pt>
    <dgm:pt modelId="{D8425846-464F-4104-910C-D84611181153}" type="pres">
      <dgm:prSet presAssocID="{BC363A26-931F-453A-95BE-DC1DA60CB6CD}" presName="accent_2" presStyleCnt="0"/>
      <dgm:spPr/>
    </dgm:pt>
    <dgm:pt modelId="{196E4EB8-1746-4A52-BE41-4D9D845299A4}" type="pres">
      <dgm:prSet presAssocID="{BC363A26-931F-453A-95BE-DC1DA60CB6CD}" presName="accentRepeatNode" presStyleLbl="solidFgAcc1" presStyleIdx="1" presStyleCnt="5"/>
      <dgm:spPr/>
    </dgm:pt>
    <dgm:pt modelId="{C43C0578-0AD2-4DDE-AF12-7B0BD1619893}" type="pres">
      <dgm:prSet presAssocID="{ADF62073-5106-449A-83E3-C2553E71C6F3}" presName="text_3" presStyleLbl="node1" presStyleIdx="2" presStyleCnt="5">
        <dgm:presLayoutVars>
          <dgm:bulletEnabled val="1"/>
        </dgm:presLayoutVars>
      </dgm:prSet>
      <dgm:spPr/>
    </dgm:pt>
    <dgm:pt modelId="{4B7D8E4D-E908-4525-A465-AE5933B516C9}" type="pres">
      <dgm:prSet presAssocID="{ADF62073-5106-449A-83E3-C2553E71C6F3}" presName="accent_3" presStyleCnt="0"/>
      <dgm:spPr/>
    </dgm:pt>
    <dgm:pt modelId="{696B5A44-86BC-494C-B41D-4F5213A8AAFC}" type="pres">
      <dgm:prSet presAssocID="{ADF62073-5106-449A-83E3-C2553E71C6F3}" presName="accentRepeatNode" presStyleLbl="solidFgAcc1" presStyleIdx="2" presStyleCnt="5"/>
      <dgm:spPr/>
    </dgm:pt>
    <dgm:pt modelId="{927E783F-6167-4418-B10A-E9ADC76C84E8}" type="pres">
      <dgm:prSet presAssocID="{F5E9269D-6060-4C35-A4FC-7CD2136749E3}" presName="text_4" presStyleLbl="node1" presStyleIdx="3" presStyleCnt="5">
        <dgm:presLayoutVars>
          <dgm:bulletEnabled val="1"/>
        </dgm:presLayoutVars>
      </dgm:prSet>
      <dgm:spPr/>
    </dgm:pt>
    <dgm:pt modelId="{52367BD4-A001-400B-B59C-B38553B59A2F}" type="pres">
      <dgm:prSet presAssocID="{F5E9269D-6060-4C35-A4FC-7CD2136749E3}" presName="accent_4" presStyleCnt="0"/>
      <dgm:spPr/>
    </dgm:pt>
    <dgm:pt modelId="{05A960C5-4BF4-48DB-8562-F992295C4F6D}" type="pres">
      <dgm:prSet presAssocID="{F5E9269D-6060-4C35-A4FC-7CD2136749E3}" presName="accentRepeatNode" presStyleLbl="solidFgAcc1" presStyleIdx="3" presStyleCnt="5"/>
      <dgm:spPr/>
    </dgm:pt>
    <dgm:pt modelId="{98455B28-499F-42F4-9FB0-12F3A594C097}" type="pres">
      <dgm:prSet presAssocID="{1399C417-9314-4FB6-AA36-3379DFD54377}" presName="text_5" presStyleLbl="node1" presStyleIdx="4" presStyleCnt="5">
        <dgm:presLayoutVars>
          <dgm:bulletEnabled val="1"/>
        </dgm:presLayoutVars>
      </dgm:prSet>
      <dgm:spPr/>
    </dgm:pt>
    <dgm:pt modelId="{73975212-19C4-4AE0-8A52-4B86CE7F5162}" type="pres">
      <dgm:prSet presAssocID="{1399C417-9314-4FB6-AA36-3379DFD54377}" presName="accent_5" presStyleCnt="0"/>
      <dgm:spPr/>
    </dgm:pt>
    <dgm:pt modelId="{656960C5-452C-4F28-A0AE-1B4734C48D1D}" type="pres">
      <dgm:prSet presAssocID="{1399C417-9314-4FB6-AA36-3379DFD54377}" presName="accentRepeatNode" presStyleLbl="solidFgAcc1" presStyleIdx="4" presStyleCnt="5"/>
      <dgm:spPr/>
    </dgm:pt>
  </dgm:ptLst>
  <dgm:cxnLst>
    <dgm:cxn modelId="{0D232959-A6A3-4FAE-8960-AF941EF8AC44}" type="presOf" srcId="{BC363A26-931F-453A-95BE-DC1DA60CB6CD}" destId="{873B8291-6D97-4E6A-A953-6CBCDA4A0182}" srcOrd="0" destOrd="0" presId="urn:microsoft.com/office/officeart/2008/layout/VerticalCurvedList"/>
    <dgm:cxn modelId="{BE363264-DD06-4786-BD9B-F11299A9F3C2}" type="presOf" srcId="{ADF62073-5106-449A-83E3-C2553E71C6F3}" destId="{C43C0578-0AD2-4DDE-AF12-7B0BD1619893}" srcOrd="0" destOrd="0" presId="urn:microsoft.com/office/officeart/2008/layout/VerticalCurvedList"/>
    <dgm:cxn modelId="{C6709EDE-7DCD-4A4B-A252-DFE8D89CDAE6}" srcId="{FEA51BF7-C328-4B9E-944C-20C190D9575C}" destId="{ADF62073-5106-449A-83E3-C2553E71C6F3}" srcOrd="2" destOrd="0" parTransId="{D57D8F9D-803B-4DD3-88B4-EA8703D85B1C}" sibTransId="{7DA4ECFA-1D22-440A-815C-0CAC4081882B}"/>
    <dgm:cxn modelId="{7C3B4924-4A9B-4B59-B059-23A72C4D7F28}" type="presOf" srcId="{AA4F33E7-6726-4054-8AF2-02C57C0B5FC5}" destId="{79341CD0-8304-4AF3-9207-2119B97B3466}" srcOrd="0" destOrd="0" presId="urn:microsoft.com/office/officeart/2008/layout/VerticalCurvedList"/>
    <dgm:cxn modelId="{31FFEAD7-67BF-4379-9654-95989C6F6618}" srcId="{FEA51BF7-C328-4B9E-944C-20C190D9575C}" destId="{BC363A26-931F-453A-95BE-DC1DA60CB6CD}" srcOrd="1" destOrd="0" parTransId="{20648BC4-2442-4B85-AF7C-99C3D5658462}" sibTransId="{26E12272-53AF-4018-8D59-64B46C22D60F}"/>
    <dgm:cxn modelId="{786F7EFE-ABFF-44CB-A0D1-CCF695DC991A}" srcId="{FEA51BF7-C328-4B9E-944C-20C190D9575C}" destId="{F5E9269D-6060-4C35-A4FC-7CD2136749E3}" srcOrd="3" destOrd="0" parTransId="{F0B7797A-C54A-4BDF-8D06-0EEA042AC497}" sibTransId="{601AEA8C-859E-44E0-A572-284A4E57273B}"/>
    <dgm:cxn modelId="{0A9AEDAD-369E-4812-B3BD-66E6AE940244}" type="presOf" srcId="{FEA51BF7-C328-4B9E-944C-20C190D9575C}" destId="{57FC9618-4921-4F81-8FD3-E7353EA81896}" srcOrd="0" destOrd="0" presId="urn:microsoft.com/office/officeart/2008/layout/VerticalCurvedList"/>
    <dgm:cxn modelId="{7DFD37B9-E313-426D-924C-32AE9B67304F}" type="presOf" srcId="{1399C417-9314-4FB6-AA36-3379DFD54377}" destId="{98455B28-499F-42F4-9FB0-12F3A594C097}" srcOrd="0" destOrd="0" presId="urn:microsoft.com/office/officeart/2008/layout/VerticalCurvedList"/>
    <dgm:cxn modelId="{ADCD100A-F25A-45DF-9331-6617401A72C2}" type="presOf" srcId="{F5E9269D-6060-4C35-A4FC-7CD2136749E3}" destId="{927E783F-6167-4418-B10A-E9ADC76C84E8}" srcOrd="0" destOrd="0" presId="urn:microsoft.com/office/officeart/2008/layout/VerticalCurvedList"/>
    <dgm:cxn modelId="{21802243-4393-40BB-8799-8EC15DD30F7A}" srcId="{FEA51BF7-C328-4B9E-944C-20C190D9575C}" destId="{AA4F33E7-6726-4054-8AF2-02C57C0B5FC5}" srcOrd="0" destOrd="0" parTransId="{FE7A86B6-2754-4E17-8E1F-0A8F2A3B89AB}" sibTransId="{3EB361F7-010D-448C-9233-8BA00AD5E9B8}"/>
    <dgm:cxn modelId="{0DE80C5B-7691-433D-9345-6E8CFA1B5BE6}" type="presOf" srcId="{3EB361F7-010D-448C-9233-8BA00AD5E9B8}" destId="{00504C29-3B3C-4813-B1E2-8145C3E56C6B}" srcOrd="0" destOrd="0" presId="urn:microsoft.com/office/officeart/2008/layout/VerticalCurvedList"/>
    <dgm:cxn modelId="{7EB4E1E2-0999-43D5-9EB8-09A68AEA459E}" srcId="{FEA51BF7-C328-4B9E-944C-20C190D9575C}" destId="{1399C417-9314-4FB6-AA36-3379DFD54377}" srcOrd="4" destOrd="0" parTransId="{251B3FE0-6681-488F-9167-FCDD85C22C0F}" sibTransId="{CC64712F-C4F7-4066-8230-B22B8B181DFD}"/>
    <dgm:cxn modelId="{5E189081-DCF6-4C6E-8358-0205466305D7}" type="presParOf" srcId="{57FC9618-4921-4F81-8FD3-E7353EA81896}" destId="{1D684B44-BF49-4CD2-AF64-EE40CAED0071}" srcOrd="0" destOrd="0" presId="urn:microsoft.com/office/officeart/2008/layout/VerticalCurvedList"/>
    <dgm:cxn modelId="{D5513512-AE29-4966-B053-8E4E10BD1279}" type="presParOf" srcId="{1D684B44-BF49-4CD2-AF64-EE40CAED0071}" destId="{CB646944-1354-4049-B8C0-58953DCB1E99}" srcOrd="0" destOrd="0" presId="urn:microsoft.com/office/officeart/2008/layout/VerticalCurvedList"/>
    <dgm:cxn modelId="{4CDABB34-FCD6-419E-B8E7-87DF0BD24690}" type="presParOf" srcId="{CB646944-1354-4049-B8C0-58953DCB1E99}" destId="{6F3C3F5E-7F4B-4E4B-BF8F-D26E3BFFB124}" srcOrd="0" destOrd="0" presId="urn:microsoft.com/office/officeart/2008/layout/VerticalCurvedList"/>
    <dgm:cxn modelId="{2C695765-15FA-44C4-9C9B-078E7881BDC8}" type="presParOf" srcId="{CB646944-1354-4049-B8C0-58953DCB1E99}" destId="{00504C29-3B3C-4813-B1E2-8145C3E56C6B}" srcOrd="1" destOrd="0" presId="urn:microsoft.com/office/officeart/2008/layout/VerticalCurvedList"/>
    <dgm:cxn modelId="{9511CA1C-A910-4923-B632-480009706864}" type="presParOf" srcId="{CB646944-1354-4049-B8C0-58953DCB1E99}" destId="{0296A3A8-B243-4DAA-B8EA-D85CC0871AA5}" srcOrd="2" destOrd="0" presId="urn:microsoft.com/office/officeart/2008/layout/VerticalCurvedList"/>
    <dgm:cxn modelId="{54615F0A-6724-4549-9F2E-58AF8400C294}" type="presParOf" srcId="{CB646944-1354-4049-B8C0-58953DCB1E99}" destId="{E9FE6185-8B94-4560-9445-B4821E79FAA4}" srcOrd="3" destOrd="0" presId="urn:microsoft.com/office/officeart/2008/layout/VerticalCurvedList"/>
    <dgm:cxn modelId="{5C0F6327-AE7A-483E-B313-60B743087415}" type="presParOf" srcId="{1D684B44-BF49-4CD2-AF64-EE40CAED0071}" destId="{79341CD0-8304-4AF3-9207-2119B97B3466}" srcOrd="1" destOrd="0" presId="urn:microsoft.com/office/officeart/2008/layout/VerticalCurvedList"/>
    <dgm:cxn modelId="{6393374D-D460-40CC-8937-1560D1E7F635}" type="presParOf" srcId="{1D684B44-BF49-4CD2-AF64-EE40CAED0071}" destId="{156760C2-3F37-443C-A78D-8B80706EE89F}" srcOrd="2" destOrd="0" presId="urn:microsoft.com/office/officeart/2008/layout/VerticalCurvedList"/>
    <dgm:cxn modelId="{9BAD3DD0-95B3-4683-8C0D-FC26A3267FB5}" type="presParOf" srcId="{156760C2-3F37-443C-A78D-8B80706EE89F}" destId="{3D2315F8-8022-4590-A6BE-493590F068DF}" srcOrd="0" destOrd="0" presId="urn:microsoft.com/office/officeart/2008/layout/VerticalCurvedList"/>
    <dgm:cxn modelId="{1F892512-0559-492C-9436-8222C12A1AC1}" type="presParOf" srcId="{1D684B44-BF49-4CD2-AF64-EE40CAED0071}" destId="{873B8291-6D97-4E6A-A953-6CBCDA4A0182}" srcOrd="3" destOrd="0" presId="urn:microsoft.com/office/officeart/2008/layout/VerticalCurvedList"/>
    <dgm:cxn modelId="{F8FA5646-23F3-4BD7-A55F-0C2D5487AECD}" type="presParOf" srcId="{1D684B44-BF49-4CD2-AF64-EE40CAED0071}" destId="{D8425846-464F-4104-910C-D84611181153}" srcOrd="4" destOrd="0" presId="urn:microsoft.com/office/officeart/2008/layout/VerticalCurvedList"/>
    <dgm:cxn modelId="{67FA7F26-EEBE-4A25-953D-3DF0FEDE5D33}" type="presParOf" srcId="{D8425846-464F-4104-910C-D84611181153}" destId="{196E4EB8-1746-4A52-BE41-4D9D845299A4}" srcOrd="0" destOrd="0" presId="urn:microsoft.com/office/officeart/2008/layout/VerticalCurvedList"/>
    <dgm:cxn modelId="{B08BC5A1-BAE4-45EB-ACE3-9B5D18DBC5A5}" type="presParOf" srcId="{1D684B44-BF49-4CD2-AF64-EE40CAED0071}" destId="{C43C0578-0AD2-4DDE-AF12-7B0BD1619893}" srcOrd="5" destOrd="0" presId="urn:microsoft.com/office/officeart/2008/layout/VerticalCurvedList"/>
    <dgm:cxn modelId="{26E7EBB3-2D58-4B19-B301-4411850FB9C5}" type="presParOf" srcId="{1D684B44-BF49-4CD2-AF64-EE40CAED0071}" destId="{4B7D8E4D-E908-4525-A465-AE5933B516C9}" srcOrd="6" destOrd="0" presId="urn:microsoft.com/office/officeart/2008/layout/VerticalCurvedList"/>
    <dgm:cxn modelId="{9C73D07D-0E17-4178-9B5C-7D4A66929D38}" type="presParOf" srcId="{4B7D8E4D-E908-4525-A465-AE5933B516C9}" destId="{696B5A44-86BC-494C-B41D-4F5213A8AAFC}" srcOrd="0" destOrd="0" presId="urn:microsoft.com/office/officeart/2008/layout/VerticalCurvedList"/>
    <dgm:cxn modelId="{7331BFE8-3C1D-4C5A-AAF8-90FF7A53FEFB}" type="presParOf" srcId="{1D684B44-BF49-4CD2-AF64-EE40CAED0071}" destId="{927E783F-6167-4418-B10A-E9ADC76C84E8}" srcOrd="7" destOrd="0" presId="urn:microsoft.com/office/officeart/2008/layout/VerticalCurvedList"/>
    <dgm:cxn modelId="{5A279D7B-03EA-4AE8-A8FD-7273EB978768}" type="presParOf" srcId="{1D684B44-BF49-4CD2-AF64-EE40CAED0071}" destId="{52367BD4-A001-400B-B59C-B38553B59A2F}" srcOrd="8" destOrd="0" presId="urn:microsoft.com/office/officeart/2008/layout/VerticalCurvedList"/>
    <dgm:cxn modelId="{DB57CD86-4A07-491A-8FBE-7460CC6D8DC6}" type="presParOf" srcId="{52367BD4-A001-400B-B59C-B38553B59A2F}" destId="{05A960C5-4BF4-48DB-8562-F992295C4F6D}" srcOrd="0" destOrd="0" presId="urn:microsoft.com/office/officeart/2008/layout/VerticalCurvedList"/>
    <dgm:cxn modelId="{0B8A82F9-B501-4E9B-BA13-682F7210BC7C}" type="presParOf" srcId="{1D684B44-BF49-4CD2-AF64-EE40CAED0071}" destId="{98455B28-499F-42F4-9FB0-12F3A594C097}" srcOrd="9" destOrd="0" presId="urn:microsoft.com/office/officeart/2008/layout/VerticalCurvedList"/>
    <dgm:cxn modelId="{9BE86AC9-B5A7-4C0F-B916-D6525E8BBF1F}" type="presParOf" srcId="{1D684B44-BF49-4CD2-AF64-EE40CAED0071}" destId="{73975212-19C4-4AE0-8A52-4B86CE7F5162}" srcOrd="10" destOrd="0" presId="urn:microsoft.com/office/officeart/2008/layout/VerticalCurvedList"/>
    <dgm:cxn modelId="{99B033B8-FBD1-4121-87EF-333C107A5DB6}" type="presParOf" srcId="{73975212-19C4-4AE0-8A52-4B86CE7F5162}" destId="{656960C5-452C-4F28-A0AE-1B4734C48D1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625BE8-3B6A-40CD-A17C-756387860BDD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6EB3960-1A23-4780-B4CE-8EC4EB73E40E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Табыстардың жіктелуі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9A9CE8-BCD0-441C-8099-CCCA920BEDE2}" type="parTrans" cxnId="{8807ED57-CDB7-4B04-8FD5-AEADCD69CAB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EDEC885-236B-4BFE-B0F6-77D157ABD55E}" type="sibTrans" cxnId="{8807ED57-CDB7-4B04-8FD5-AEADCD69CAB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6C1DB3D-4D5B-4E78-8AF3-CE1AF7E02261}">
      <dgm:prSet phldrT="[Текст]" custT="1"/>
      <dgm:spPr/>
      <dgm:t>
        <a:bodyPr/>
        <a:lstStyle/>
        <a:p>
          <a:r>
            <a:rPr lang="kk-KZ" sz="2000" b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 көрсетуден түскен табыс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AFA964-46DF-4C68-9A4F-5F3617D27A64}" type="parTrans" cxnId="{F09E26B7-3167-497E-BE43-5273EDFC260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50B71A2-FE25-42EE-80B5-917CCBA6C924}" type="sibTrans" cxnId="{F09E26B7-3167-497E-BE43-5273EDFC260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E168037-DF2B-44A5-8E62-E2146D3C157B}">
      <dgm:prSet phldrT="[Текст]" custT="1"/>
      <dgm:spPr/>
      <dgm:t>
        <a:bodyPr/>
        <a:lstStyle/>
        <a:p>
          <a:r>
            <a:rPr lang="kk-KZ" sz="1800" b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Тауарды сатқаннан түскен табыс</a:t>
          </a:r>
          <a:endParaRPr lang="ru-RU" sz="18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30142C-3400-4FF1-9BC9-A88F646A5894}" type="parTrans" cxnId="{CD94C028-9ED8-47C5-AEC7-68FBDDB92EF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7FB4A84-7A95-4BC4-AF37-E9578559E6F1}" type="sibTrans" cxnId="{CD94C028-9ED8-47C5-AEC7-68FBDDB92EF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AD02CFB-34EB-4105-9A80-360E8726A6A6}">
      <dgm:prSet phldrT="[Текст]" custT="1"/>
      <dgm:spPr/>
      <dgm:t>
        <a:bodyPr/>
        <a:lstStyle/>
        <a:p>
          <a:r>
            <a:rPr lang="kk-KZ" sz="2000" b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Басқада табыстар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644CB4-19E9-442A-B991-B6C99E219F94}" type="parTrans" cxnId="{09E02AEA-1E15-4D45-82F9-20ABF9053D0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42D1045-A23E-4321-B30A-98B9E17BB1B5}" type="sibTrans" cxnId="{09E02AEA-1E15-4D45-82F9-20ABF9053D0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3B604A5-0DE5-4348-8A16-1EF1C92A6A5E}">
      <dgm:prSet phldrT="[Текст]" custT="1"/>
      <dgm:spPr/>
      <dgm:t>
        <a:bodyPr/>
        <a:lstStyle/>
        <a:p>
          <a:r>
            <a:rPr lang="kk-KZ" sz="2000" b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Қаржыландырудан түскен табыстар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9C86B0-7E53-4434-997D-6F7962C4E88B}" type="parTrans" cxnId="{153DCAF9-BF03-4697-8F93-718A9A4DEC6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52ED339-5F8A-43AC-A31A-7BBCD25912BE}" type="sibTrans" cxnId="{153DCAF9-BF03-4697-8F93-718A9A4DEC6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CC8FF48-9FE8-49A6-B95A-DF6CA63F5672}" type="pres">
      <dgm:prSet presAssocID="{DA625BE8-3B6A-40CD-A17C-756387860BD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2F41A0-B242-43F5-A1FB-2BE4E4700045}" type="pres">
      <dgm:prSet presAssocID="{06EB3960-1A23-4780-B4CE-8EC4EB73E40E}" presName="centerShape" presStyleLbl="node0" presStyleIdx="0" presStyleCnt="1" custScaleX="135979" custScaleY="112227" custLinFactNeighborX="1637" custLinFactNeighborY="-2910"/>
      <dgm:spPr/>
      <dgm:t>
        <a:bodyPr/>
        <a:lstStyle/>
        <a:p>
          <a:endParaRPr lang="ru-RU"/>
        </a:p>
      </dgm:t>
    </dgm:pt>
    <dgm:pt modelId="{90313A19-30DA-4F44-8F0C-53D9C60B9009}" type="pres">
      <dgm:prSet presAssocID="{56C1DB3D-4D5B-4E78-8AF3-CE1AF7E02261}" presName="node" presStyleLbl="node1" presStyleIdx="0" presStyleCnt="4" custScaleX="237613" custScaleY="150419" custRadScaleRad="99615" custRadScaleInc="5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FFB32-AA5C-4E00-B8EA-6E20DB0DF463}" type="pres">
      <dgm:prSet presAssocID="{56C1DB3D-4D5B-4E78-8AF3-CE1AF7E02261}" presName="dummy" presStyleCnt="0"/>
      <dgm:spPr/>
      <dgm:t>
        <a:bodyPr/>
        <a:lstStyle/>
        <a:p>
          <a:endParaRPr lang="ru-RU"/>
        </a:p>
      </dgm:t>
    </dgm:pt>
    <dgm:pt modelId="{8FD88843-9162-485B-97A1-09BC9B27A1B0}" type="pres">
      <dgm:prSet presAssocID="{850B71A2-FE25-42EE-80B5-917CCBA6C924}" presName="sibTrans" presStyleLbl="sibTrans2D1" presStyleIdx="0" presStyleCnt="4" custAng="196129" custLinFactNeighborX="-366" custLinFactNeighborY="-10840"/>
      <dgm:spPr/>
      <dgm:t>
        <a:bodyPr/>
        <a:lstStyle/>
        <a:p>
          <a:endParaRPr lang="ru-RU"/>
        </a:p>
      </dgm:t>
    </dgm:pt>
    <dgm:pt modelId="{EC67907B-D020-48EF-BD28-C2B83B33051E}" type="pres">
      <dgm:prSet presAssocID="{0E168037-DF2B-44A5-8E62-E2146D3C157B}" presName="node" presStyleLbl="node1" presStyleIdx="1" presStyleCnt="4" custScaleX="222426" custScaleY="154303" custRadScaleRad="150247" custRadScaleInc="-9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26A8D-A5B3-44B6-B026-57EE1E373C60}" type="pres">
      <dgm:prSet presAssocID="{0E168037-DF2B-44A5-8E62-E2146D3C157B}" presName="dummy" presStyleCnt="0"/>
      <dgm:spPr/>
      <dgm:t>
        <a:bodyPr/>
        <a:lstStyle/>
        <a:p>
          <a:endParaRPr lang="ru-RU"/>
        </a:p>
      </dgm:t>
    </dgm:pt>
    <dgm:pt modelId="{2A6388D2-0BC6-498F-8DE3-FECEF0985506}" type="pres">
      <dgm:prSet presAssocID="{17FB4A84-7A95-4BC4-AF37-E9578559E6F1}" presName="sibTrans" presStyleLbl="sibTrans2D1" presStyleIdx="1" presStyleCnt="4" custLinFactNeighborX="-3237"/>
      <dgm:spPr/>
      <dgm:t>
        <a:bodyPr/>
        <a:lstStyle/>
        <a:p>
          <a:endParaRPr lang="ru-RU"/>
        </a:p>
      </dgm:t>
    </dgm:pt>
    <dgm:pt modelId="{5AB77CC0-D5E2-465A-891F-914DE1E4E14C}" type="pres">
      <dgm:prSet presAssocID="{7AD02CFB-34EB-4105-9A80-360E8726A6A6}" presName="node" presStyleLbl="node1" presStyleIdx="2" presStyleCnt="4" custScaleX="206441" custScaleY="143199" custRadScaleRad="127703" custRadScaleInc="2993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925D0-E215-4B5C-9552-E3DE89C9065D}" type="pres">
      <dgm:prSet presAssocID="{7AD02CFB-34EB-4105-9A80-360E8726A6A6}" presName="dummy" presStyleCnt="0"/>
      <dgm:spPr/>
      <dgm:t>
        <a:bodyPr/>
        <a:lstStyle/>
        <a:p>
          <a:endParaRPr lang="ru-RU"/>
        </a:p>
      </dgm:t>
    </dgm:pt>
    <dgm:pt modelId="{BBDF5724-4C89-4D7F-9058-FDC711297790}" type="pres">
      <dgm:prSet presAssocID="{242D1045-A23E-4321-B30A-98B9E17BB1B5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05E8F38-FC81-42BC-839D-9A2CFD1B22F4}" type="pres">
      <dgm:prSet presAssocID="{B3B604A5-0DE5-4348-8A16-1EF1C92A6A5E}" presName="node" presStyleLbl="node1" presStyleIdx="3" presStyleCnt="4" custScaleX="233824" custScaleY="156285" custRadScaleRad="89816" custRadScaleInc="-303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A50E3-920A-42FF-AAA9-8BC3593D11F9}" type="pres">
      <dgm:prSet presAssocID="{B3B604A5-0DE5-4348-8A16-1EF1C92A6A5E}" presName="dummy" presStyleCnt="0"/>
      <dgm:spPr/>
      <dgm:t>
        <a:bodyPr/>
        <a:lstStyle/>
        <a:p>
          <a:endParaRPr lang="ru-RU"/>
        </a:p>
      </dgm:t>
    </dgm:pt>
    <dgm:pt modelId="{56137BFE-AD5F-4D20-995D-82FB1F6C64B7}" type="pres">
      <dgm:prSet presAssocID="{252ED339-5F8A-43AC-A31A-7BBCD25912BE}" presName="sibTrans" presStyleLbl="sibTrans2D1" presStyleIdx="3" presStyleCnt="4" custAng="1224897" custLinFactNeighborX="-44429" custLinFactNeighborY="-11320"/>
      <dgm:spPr/>
      <dgm:t>
        <a:bodyPr/>
        <a:lstStyle/>
        <a:p>
          <a:endParaRPr lang="ru-RU"/>
        </a:p>
      </dgm:t>
    </dgm:pt>
  </dgm:ptLst>
  <dgm:cxnLst>
    <dgm:cxn modelId="{DE92B4DE-5543-44A9-958D-656612311571}" type="presOf" srcId="{56C1DB3D-4D5B-4E78-8AF3-CE1AF7E02261}" destId="{90313A19-30DA-4F44-8F0C-53D9C60B9009}" srcOrd="0" destOrd="0" presId="urn:microsoft.com/office/officeart/2005/8/layout/radial6"/>
    <dgm:cxn modelId="{153DCAF9-BF03-4697-8F93-718A9A4DEC6C}" srcId="{06EB3960-1A23-4780-B4CE-8EC4EB73E40E}" destId="{B3B604A5-0DE5-4348-8A16-1EF1C92A6A5E}" srcOrd="3" destOrd="0" parTransId="{899C86B0-7E53-4434-997D-6F7962C4E88B}" sibTransId="{252ED339-5F8A-43AC-A31A-7BBCD25912BE}"/>
    <dgm:cxn modelId="{CFDDAA86-7C3F-433A-BA5C-E1CEFEEDD59A}" type="presOf" srcId="{DA625BE8-3B6A-40CD-A17C-756387860BDD}" destId="{DCC8FF48-9FE8-49A6-B95A-DF6CA63F5672}" srcOrd="0" destOrd="0" presId="urn:microsoft.com/office/officeart/2005/8/layout/radial6"/>
    <dgm:cxn modelId="{5ADFFDDA-6886-41E9-B017-0102CA5CE6E3}" type="presOf" srcId="{850B71A2-FE25-42EE-80B5-917CCBA6C924}" destId="{8FD88843-9162-485B-97A1-09BC9B27A1B0}" srcOrd="0" destOrd="0" presId="urn:microsoft.com/office/officeart/2005/8/layout/radial6"/>
    <dgm:cxn modelId="{60D89FEC-6F42-467D-87DB-7DF5C3282464}" type="presOf" srcId="{7AD02CFB-34EB-4105-9A80-360E8726A6A6}" destId="{5AB77CC0-D5E2-465A-891F-914DE1E4E14C}" srcOrd="0" destOrd="0" presId="urn:microsoft.com/office/officeart/2005/8/layout/radial6"/>
    <dgm:cxn modelId="{B73FB95C-8712-466E-B6D5-2BF58C3859F2}" type="presOf" srcId="{06EB3960-1A23-4780-B4CE-8EC4EB73E40E}" destId="{BF2F41A0-B242-43F5-A1FB-2BE4E4700045}" srcOrd="0" destOrd="0" presId="urn:microsoft.com/office/officeart/2005/8/layout/radial6"/>
    <dgm:cxn modelId="{D3680838-D4DC-46B4-B797-4564FDEE9BD2}" type="presOf" srcId="{B3B604A5-0DE5-4348-8A16-1EF1C92A6A5E}" destId="{F05E8F38-FC81-42BC-839D-9A2CFD1B22F4}" srcOrd="0" destOrd="0" presId="urn:microsoft.com/office/officeart/2005/8/layout/radial6"/>
    <dgm:cxn modelId="{8807ED57-CDB7-4B04-8FD5-AEADCD69CAB9}" srcId="{DA625BE8-3B6A-40CD-A17C-756387860BDD}" destId="{06EB3960-1A23-4780-B4CE-8EC4EB73E40E}" srcOrd="0" destOrd="0" parTransId="{D69A9CE8-BCD0-441C-8099-CCCA920BEDE2}" sibTransId="{7EDEC885-236B-4BFE-B0F6-77D157ABD55E}"/>
    <dgm:cxn modelId="{F09E26B7-3167-497E-BE43-5273EDFC2600}" srcId="{06EB3960-1A23-4780-B4CE-8EC4EB73E40E}" destId="{56C1DB3D-4D5B-4E78-8AF3-CE1AF7E02261}" srcOrd="0" destOrd="0" parTransId="{3EAFA964-46DF-4C68-9A4F-5F3617D27A64}" sibTransId="{850B71A2-FE25-42EE-80B5-917CCBA6C924}"/>
    <dgm:cxn modelId="{CD94C028-9ED8-47C5-AEC7-68FBDDB92EFD}" srcId="{06EB3960-1A23-4780-B4CE-8EC4EB73E40E}" destId="{0E168037-DF2B-44A5-8E62-E2146D3C157B}" srcOrd="1" destOrd="0" parTransId="{1E30142C-3400-4FF1-9BC9-A88F646A5894}" sibTransId="{17FB4A84-7A95-4BC4-AF37-E9578559E6F1}"/>
    <dgm:cxn modelId="{09E02AEA-1E15-4D45-82F9-20ABF9053D09}" srcId="{06EB3960-1A23-4780-B4CE-8EC4EB73E40E}" destId="{7AD02CFB-34EB-4105-9A80-360E8726A6A6}" srcOrd="2" destOrd="0" parTransId="{97644CB4-19E9-442A-B991-B6C99E219F94}" sibTransId="{242D1045-A23E-4321-B30A-98B9E17BB1B5}"/>
    <dgm:cxn modelId="{F586F5E2-E437-4CCE-ABF9-174108C816B0}" type="presOf" srcId="{17FB4A84-7A95-4BC4-AF37-E9578559E6F1}" destId="{2A6388D2-0BC6-498F-8DE3-FECEF0985506}" srcOrd="0" destOrd="0" presId="urn:microsoft.com/office/officeart/2005/8/layout/radial6"/>
    <dgm:cxn modelId="{836BEDBA-4496-4F12-9C56-1B8F71106DA5}" type="presOf" srcId="{0E168037-DF2B-44A5-8E62-E2146D3C157B}" destId="{EC67907B-D020-48EF-BD28-C2B83B33051E}" srcOrd="0" destOrd="0" presId="urn:microsoft.com/office/officeart/2005/8/layout/radial6"/>
    <dgm:cxn modelId="{D6080387-A9FE-461B-8EE0-E3D75BC19736}" type="presOf" srcId="{252ED339-5F8A-43AC-A31A-7BBCD25912BE}" destId="{56137BFE-AD5F-4D20-995D-82FB1F6C64B7}" srcOrd="0" destOrd="0" presId="urn:microsoft.com/office/officeart/2005/8/layout/radial6"/>
    <dgm:cxn modelId="{AB2F311D-2DC4-4816-B804-0D4DEAA66815}" type="presOf" srcId="{242D1045-A23E-4321-B30A-98B9E17BB1B5}" destId="{BBDF5724-4C89-4D7F-9058-FDC711297790}" srcOrd="0" destOrd="0" presId="urn:microsoft.com/office/officeart/2005/8/layout/radial6"/>
    <dgm:cxn modelId="{E9D9BA66-D1C8-48BB-85B3-82D652978B90}" type="presParOf" srcId="{DCC8FF48-9FE8-49A6-B95A-DF6CA63F5672}" destId="{BF2F41A0-B242-43F5-A1FB-2BE4E4700045}" srcOrd="0" destOrd="0" presId="urn:microsoft.com/office/officeart/2005/8/layout/radial6"/>
    <dgm:cxn modelId="{BE5A2DAB-B1E5-4189-968F-E85BDE08E321}" type="presParOf" srcId="{DCC8FF48-9FE8-49A6-B95A-DF6CA63F5672}" destId="{90313A19-30DA-4F44-8F0C-53D9C60B9009}" srcOrd="1" destOrd="0" presId="urn:microsoft.com/office/officeart/2005/8/layout/radial6"/>
    <dgm:cxn modelId="{E512C15B-2DAC-4FCF-8645-2C301FC5021C}" type="presParOf" srcId="{DCC8FF48-9FE8-49A6-B95A-DF6CA63F5672}" destId="{896FFB32-AA5C-4E00-B8EA-6E20DB0DF463}" srcOrd="2" destOrd="0" presId="urn:microsoft.com/office/officeart/2005/8/layout/radial6"/>
    <dgm:cxn modelId="{7502AE2A-FCF8-4B6D-8A74-E3B5574A7F1F}" type="presParOf" srcId="{DCC8FF48-9FE8-49A6-B95A-DF6CA63F5672}" destId="{8FD88843-9162-485B-97A1-09BC9B27A1B0}" srcOrd="3" destOrd="0" presId="urn:microsoft.com/office/officeart/2005/8/layout/radial6"/>
    <dgm:cxn modelId="{890B956F-973B-4A8F-B88F-E1C4F0476472}" type="presParOf" srcId="{DCC8FF48-9FE8-49A6-B95A-DF6CA63F5672}" destId="{EC67907B-D020-48EF-BD28-C2B83B33051E}" srcOrd="4" destOrd="0" presId="urn:microsoft.com/office/officeart/2005/8/layout/radial6"/>
    <dgm:cxn modelId="{8FF6DA7B-B5CB-4324-8558-87DAB5A80112}" type="presParOf" srcId="{DCC8FF48-9FE8-49A6-B95A-DF6CA63F5672}" destId="{5EE26A8D-A5B3-44B6-B026-57EE1E373C60}" srcOrd="5" destOrd="0" presId="urn:microsoft.com/office/officeart/2005/8/layout/radial6"/>
    <dgm:cxn modelId="{6977DE04-C837-448F-8F1C-13F1BA8E8654}" type="presParOf" srcId="{DCC8FF48-9FE8-49A6-B95A-DF6CA63F5672}" destId="{2A6388D2-0BC6-498F-8DE3-FECEF0985506}" srcOrd="6" destOrd="0" presId="urn:microsoft.com/office/officeart/2005/8/layout/radial6"/>
    <dgm:cxn modelId="{DBB0D913-FCE2-4A20-9CEC-C97D9F1C0D4C}" type="presParOf" srcId="{DCC8FF48-9FE8-49A6-B95A-DF6CA63F5672}" destId="{5AB77CC0-D5E2-465A-891F-914DE1E4E14C}" srcOrd="7" destOrd="0" presId="urn:microsoft.com/office/officeart/2005/8/layout/radial6"/>
    <dgm:cxn modelId="{1E7815A4-9548-4F8E-A6B1-F7A325FD7BF4}" type="presParOf" srcId="{DCC8FF48-9FE8-49A6-B95A-DF6CA63F5672}" destId="{E19925D0-E215-4B5C-9552-E3DE89C9065D}" srcOrd="8" destOrd="0" presId="urn:microsoft.com/office/officeart/2005/8/layout/radial6"/>
    <dgm:cxn modelId="{A3B3D3FA-FAF4-457C-9811-EAA2A13F77F9}" type="presParOf" srcId="{DCC8FF48-9FE8-49A6-B95A-DF6CA63F5672}" destId="{BBDF5724-4C89-4D7F-9058-FDC711297790}" srcOrd="9" destOrd="0" presId="urn:microsoft.com/office/officeart/2005/8/layout/radial6"/>
    <dgm:cxn modelId="{1233A0D4-4199-4340-B10C-36CBB5D3B839}" type="presParOf" srcId="{DCC8FF48-9FE8-49A6-B95A-DF6CA63F5672}" destId="{F05E8F38-FC81-42BC-839D-9A2CFD1B22F4}" srcOrd="10" destOrd="0" presId="urn:microsoft.com/office/officeart/2005/8/layout/radial6"/>
    <dgm:cxn modelId="{46332626-8C68-40E7-8FEA-AE9466D979AB}" type="presParOf" srcId="{DCC8FF48-9FE8-49A6-B95A-DF6CA63F5672}" destId="{CC8A50E3-920A-42FF-AAA9-8BC3593D11F9}" srcOrd="11" destOrd="0" presId="urn:microsoft.com/office/officeart/2005/8/layout/radial6"/>
    <dgm:cxn modelId="{488C765E-1250-43D1-83CA-8534ACBC61B0}" type="presParOf" srcId="{DCC8FF48-9FE8-49A6-B95A-DF6CA63F5672}" destId="{56137BFE-AD5F-4D20-995D-82FB1F6C64B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573CAD-F55E-43D6-B2C9-7B56CCCC758F}" type="doc">
      <dgm:prSet loTypeId="urn:microsoft.com/office/officeart/2005/8/layout/pyramid2" loCatId="pyramid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7DAF0A-CD8F-4F9D-8E24-94AAD8E10B1F}">
      <dgm:prSet custT="1"/>
      <dgm:spPr/>
      <dgm:t>
        <a:bodyPr/>
        <a:lstStyle/>
        <a:p>
          <a:pPr rtl="0"/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Қаржылық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кезінде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шаруашылық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субъектісі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түсініктеме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жазбахатында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мыналарды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ашып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көрсетулері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тиіс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4736E765-169A-4853-87E5-D20A26438E0D}" type="parTrans" cxnId="{AA8CA5B7-1971-41D5-8A94-BA7054676040}">
      <dgm:prSet/>
      <dgm:spPr/>
      <dgm:t>
        <a:bodyPr/>
        <a:lstStyle/>
        <a:p>
          <a:endParaRPr lang="ru-RU"/>
        </a:p>
      </dgm:t>
    </dgm:pt>
    <dgm:pt modelId="{CD3C304B-7F40-40D0-8E26-AD8AFB9DC4C5}" type="sibTrans" cxnId="{AA8CA5B7-1971-41D5-8A94-BA7054676040}">
      <dgm:prSet/>
      <dgm:spPr/>
      <dgm:t>
        <a:bodyPr/>
        <a:lstStyle/>
        <a:p>
          <a:endParaRPr lang="ru-RU"/>
        </a:p>
      </dgm:t>
    </dgm:pt>
    <dgm:pt modelId="{574EBD65-A86D-4922-B974-9A71F6DF2353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а)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табысты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тану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қабылданған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жүргізу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саясатын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соның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қызметтер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көрсету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жөніндегі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келісімдердің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аяқталу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кезеңдерін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айқындау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тәсілін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3B5B360-B24F-494A-80BE-93C8BB2FADFF}" type="parTrans" cxnId="{83080F82-B92A-4AA1-8470-4237D607148A}">
      <dgm:prSet/>
      <dgm:spPr/>
      <dgm:t>
        <a:bodyPr/>
        <a:lstStyle/>
        <a:p>
          <a:endParaRPr lang="ru-RU"/>
        </a:p>
      </dgm:t>
    </dgm:pt>
    <dgm:pt modelId="{122A0DA9-294A-48B4-A22F-544BACD74062}" type="sibTrans" cxnId="{83080F82-B92A-4AA1-8470-4237D607148A}">
      <dgm:prSet/>
      <dgm:spPr/>
      <dgm:t>
        <a:bodyPr/>
        <a:lstStyle/>
        <a:p>
          <a:endParaRPr lang="ru-RU"/>
        </a:p>
      </dgm:t>
    </dgm:pt>
    <dgm:pt modelId="{A1D5CC22-41C6-462A-8FCF-705FBC154179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б)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есепті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кезең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танылған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табыстардың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әрбір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маңызды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түрінің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сомасын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соның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0B69741-65C0-495D-A588-F98C7710899A}" type="parTrans" cxnId="{9B2D2010-6CFE-40FD-8869-9DE99B2D17C1}">
      <dgm:prSet/>
      <dgm:spPr/>
      <dgm:t>
        <a:bodyPr/>
        <a:lstStyle/>
        <a:p>
          <a:endParaRPr lang="ru-RU"/>
        </a:p>
      </dgm:t>
    </dgm:pt>
    <dgm:pt modelId="{C27684BC-E272-4811-B8F8-7A463FBAA046}" type="sibTrans" cxnId="{9B2D2010-6CFE-40FD-8869-9DE99B2D17C1}">
      <dgm:prSet/>
      <dgm:spPr/>
      <dgm:t>
        <a:bodyPr/>
        <a:lstStyle/>
        <a:p>
          <a:endParaRPr lang="ru-RU"/>
        </a:p>
      </dgm:t>
    </dgm:pt>
    <dgm:pt modelId="{80B4271A-B4F0-4731-A83B-DB69DD512CE0}">
      <dgm:prSet custT="1"/>
      <dgm:spPr/>
      <dgm:t>
        <a:bodyPr/>
        <a:lstStyle/>
        <a:p>
          <a:pPr rtl="0"/>
          <a:r>
            <a:rPr lang="ru-RU" sz="1600" smtClean="0">
              <a:latin typeface="Times New Roman" pitchFamily="18" charset="0"/>
              <a:cs typeface="Times New Roman" pitchFamily="18" charset="0"/>
            </a:rPr>
            <a:t>•	Тауарлар өткізу;</a:t>
          </a:r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A0E031D-DE70-4B16-B5CD-84ACF4D2BEB1}" type="parTrans" cxnId="{2B683964-DA6F-4EEB-9E0E-426B793037F1}">
      <dgm:prSet/>
      <dgm:spPr/>
      <dgm:t>
        <a:bodyPr/>
        <a:lstStyle/>
        <a:p>
          <a:endParaRPr lang="ru-RU"/>
        </a:p>
      </dgm:t>
    </dgm:pt>
    <dgm:pt modelId="{73832EFE-FD32-4492-BFB6-7E59BE40BEC6}" type="sibTrans" cxnId="{2B683964-DA6F-4EEB-9E0E-426B793037F1}">
      <dgm:prSet/>
      <dgm:spPr/>
      <dgm:t>
        <a:bodyPr/>
        <a:lstStyle/>
        <a:p>
          <a:endParaRPr lang="ru-RU"/>
        </a:p>
      </dgm:t>
    </dgm:pt>
    <dgm:pt modelId="{9C9F1891-E08E-4030-B81A-9EC480D5114C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•	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Қызметтер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көрсету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52F814C-606D-47AC-83A3-9D413ED57745}" type="parTrans" cxnId="{886A4F16-2D00-4A89-B40A-6038131236FF}">
      <dgm:prSet/>
      <dgm:spPr/>
      <dgm:t>
        <a:bodyPr/>
        <a:lstStyle/>
        <a:p>
          <a:endParaRPr lang="ru-RU"/>
        </a:p>
      </dgm:t>
    </dgm:pt>
    <dgm:pt modelId="{7883DC91-9443-4B3D-A1D8-6179622F8EA3}" type="sibTrans" cxnId="{886A4F16-2D00-4A89-B40A-6038131236FF}">
      <dgm:prSet/>
      <dgm:spPr/>
      <dgm:t>
        <a:bodyPr/>
        <a:lstStyle/>
        <a:p>
          <a:endParaRPr lang="ru-RU"/>
        </a:p>
      </dgm:t>
    </dgm:pt>
    <dgm:pt modelId="{C4BA91C2-612C-4135-A6E3-E5672510158A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•	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Пайыздар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проценттер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);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07EB06C5-6622-472F-BA3F-F9763392A784}" type="parTrans" cxnId="{ACCBF951-0221-4300-97C1-3C4A822E77F6}">
      <dgm:prSet/>
      <dgm:spPr/>
      <dgm:t>
        <a:bodyPr/>
        <a:lstStyle/>
        <a:p>
          <a:endParaRPr lang="ru-RU"/>
        </a:p>
      </dgm:t>
    </dgm:pt>
    <dgm:pt modelId="{7C7381E4-8209-4CFB-964B-62B5F195F620}" type="sibTrans" cxnId="{ACCBF951-0221-4300-97C1-3C4A822E77F6}">
      <dgm:prSet/>
      <dgm:spPr/>
      <dgm:t>
        <a:bodyPr/>
        <a:lstStyle/>
        <a:p>
          <a:endParaRPr lang="ru-RU"/>
        </a:p>
      </dgm:t>
    </dgm:pt>
    <dgm:pt modelId="{B1CFCE06-171E-439F-A719-B5434BD345EC}">
      <dgm:prSet custT="1"/>
      <dgm:spPr/>
      <dgm:t>
        <a:bodyPr/>
        <a:lstStyle/>
        <a:p>
          <a:pPr rtl="0"/>
          <a:r>
            <a:rPr lang="ru-RU" sz="1600" smtClean="0">
              <a:latin typeface="Times New Roman" pitchFamily="18" charset="0"/>
              <a:cs typeface="Times New Roman" pitchFamily="18" charset="0"/>
            </a:rPr>
            <a:t>•	Роялти;</a:t>
          </a:r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FC22EBC-0207-4C03-8BF6-49E351285DB1}" type="parTrans" cxnId="{3C82EBF9-B183-4C8A-A0BF-1FF964AA59CA}">
      <dgm:prSet/>
      <dgm:spPr/>
      <dgm:t>
        <a:bodyPr/>
        <a:lstStyle/>
        <a:p>
          <a:endParaRPr lang="ru-RU"/>
        </a:p>
      </dgm:t>
    </dgm:pt>
    <dgm:pt modelId="{15D167FF-81C6-45C4-86C5-89EE674BFCD7}" type="sibTrans" cxnId="{3C82EBF9-B183-4C8A-A0BF-1FF964AA59CA}">
      <dgm:prSet/>
      <dgm:spPr/>
      <dgm:t>
        <a:bodyPr/>
        <a:lstStyle/>
        <a:p>
          <a:endParaRPr lang="ru-RU"/>
        </a:p>
      </dgm:t>
    </dgm:pt>
    <dgm:pt modelId="{84476941-DBBA-410A-BB5C-293611A0A3E2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•	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Дивиденттер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нәтижесінде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туындайтын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табыстарды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олардың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тауарлар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қызметтер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алмасу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нәтижесінде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туындайтын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табыстардың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әрбір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маңызды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түріне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енгізілген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табыстар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сомасын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E126998-4A00-40DA-B96D-EB23F33DF9ED}" type="parTrans" cxnId="{251FC2DD-A1DB-42EB-A5E1-29F64052B587}">
      <dgm:prSet/>
      <dgm:spPr/>
      <dgm:t>
        <a:bodyPr/>
        <a:lstStyle/>
        <a:p>
          <a:endParaRPr lang="ru-RU"/>
        </a:p>
      </dgm:t>
    </dgm:pt>
    <dgm:pt modelId="{9EDDB673-1422-4D4C-A161-BC46F887488B}" type="sibTrans" cxnId="{251FC2DD-A1DB-42EB-A5E1-29F64052B587}">
      <dgm:prSet/>
      <dgm:spPr/>
      <dgm:t>
        <a:bodyPr/>
        <a:lstStyle/>
        <a:p>
          <a:endParaRPr lang="ru-RU"/>
        </a:p>
      </dgm:t>
    </dgm:pt>
    <dgm:pt modelId="{54C6BA00-F16E-451B-8F03-90554760F87B}" type="pres">
      <dgm:prSet presAssocID="{DB573CAD-F55E-43D6-B2C9-7B56CCCC758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FE9E42DA-A57B-4401-BE52-B8943230E414}" type="pres">
      <dgm:prSet presAssocID="{DB573CAD-F55E-43D6-B2C9-7B56CCCC758F}" presName="pyramid" presStyleLbl="node1" presStyleIdx="0" presStyleCnt="1" custScaleX="115013" custLinFactNeighborX="13554"/>
      <dgm:spPr/>
      <dgm:t>
        <a:bodyPr/>
        <a:lstStyle/>
        <a:p>
          <a:endParaRPr lang="ru-RU"/>
        </a:p>
      </dgm:t>
    </dgm:pt>
    <dgm:pt modelId="{E93FB965-19C7-4AB1-9429-815C0263FAE7}" type="pres">
      <dgm:prSet presAssocID="{DB573CAD-F55E-43D6-B2C9-7B56CCCC758F}" presName="theList" presStyleCnt="0"/>
      <dgm:spPr/>
      <dgm:t>
        <a:bodyPr/>
        <a:lstStyle/>
        <a:p>
          <a:endParaRPr lang="ru-RU"/>
        </a:p>
      </dgm:t>
    </dgm:pt>
    <dgm:pt modelId="{E8D48A23-8FFD-4FAF-A15F-1B89FD02D24F}" type="pres">
      <dgm:prSet presAssocID="{D47DAF0A-CD8F-4F9D-8E24-94AAD8E10B1F}" presName="aNode" presStyleLbl="fgAcc1" presStyleIdx="0" presStyleCnt="8" custScaleX="179182" custScaleY="208461" custLinFactY="-86580" custLinFactNeighborX="-2817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D6FDF2-7A37-4E75-8D28-5DDE98715913}" type="pres">
      <dgm:prSet presAssocID="{D47DAF0A-CD8F-4F9D-8E24-94AAD8E10B1F}" presName="aSpace" presStyleCnt="0"/>
      <dgm:spPr/>
      <dgm:t>
        <a:bodyPr/>
        <a:lstStyle/>
        <a:p>
          <a:endParaRPr lang="ru-RU"/>
        </a:p>
      </dgm:t>
    </dgm:pt>
    <dgm:pt modelId="{C10E3E99-3D5C-46A8-90F9-F3FF021F8602}" type="pres">
      <dgm:prSet presAssocID="{574EBD65-A86D-4922-B974-9A71F6DF2353}" presName="aNode" presStyleLbl="fgAcc1" presStyleIdx="1" presStyleCnt="8" custScaleX="196478" custScaleY="208461" custLinFactY="-49947" custLinFactNeighborX="-3197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9417F4-80FB-4CC2-9A9E-E90EB5374E33}" type="pres">
      <dgm:prSet presAssocID="{574EBD65-A86D-4922-B974-9A71F6DF2353}" presName="aSpace" presStyleCnt="0"/>
      <dgm:spPr/>
      <dgm:t>
        <a:bodyPr/>
        <a:lstStyle/>
        <a:p>
          <a:endParaRPr lang="ru-RU"/>
        </a:p>
      </dgm:t>
    </dgm:pt>
    <dgm:pt modelId="{ED8E590E-601A-4E17-964A-32413862FFA0}" type="pres">
      <dgm:prSet presAssocID="{A1D5CC22-41C6-462A-8FCF-705FBC154179}" presName="aNode" presStyleLbl="fgAcc1" presStyleIdx="2" presStyleCnt="8" custScaleX="115013" custScaleY="2084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2537B-2BF5-49D6-BC3D-9EA26A1CF74D}" type="pres">
      <dgm:prSet presAssocID="{A1D5CC22-41C6-462A-8FCF-705FBC154179}" presName="aSpace" presStyleCnt="0"/>
      <dgm:spPr/>
      <dgm:t>
        <a:bodyPr/>
        <a:lstStyle/>
        <a:p>
          <a:endParaRPr lang="ru-RU"/>
        </a:p>
      </dgm:t>
    </dgm:pt>
    <dgm:pt modelId="{5E9F4BCD-A8A2-4E49-8C0B-E84DA71FDA5D}" type="pres">
      <dgm:prSet presAssocID="{80B4271A-B4F0-4731-A83B-DB69DD512CE0}" presName="aNode" presStyleLbl="fgAcc1" presStyleIdx="3" presStyleCnt="8" custScaleX="70101" custScaleY="187714" custLinFactY="11876" custLinFactNeighborX="-2921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F2B46-5593-4A08-B1E9-91966675D0A6}" type="pres">
      <dgm:prSet presAssocID="{80B4271A-B4F0-4731-A83B-DB69DD512CE0}" presName="aSpace" presStyleCnt="0"/>
      <dgm:spPr/>
      <dgm:t>
        <a:bodyPr/>
        <a:lstStyle/>
        <a:p>
          <a:endParaRPr lang="ru-RU"/>
        </a:p>
      </dgm:t>
    </dgm:pt>
    <dgm:pt modelId="{2498CED4-D247-45C6-9D03-29F43401373F}" type="pres">
      <dgm:prSet presAssocID="{9C9F1891-E08E-4030-B81A-9EC480D5114C}" presName="aNode" presStyleLbl="fgAcc1" presStyleIdx="4" presStyleCnt="8" custScaleX="73809" custScaleY="145967" custLinFactY="48509" custLinFactNeighborX="1341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3181E-8148-4FCE-B8D1-6F396334B8CF}" type="pres">
      <dgm:prSet presAssocID="{9C9F1891-E08E-4030-B81A-9EC480D5114C}" presName="aSpace" presStyleCnt="0"/>
      <dgm:spPr/>
      <dgm:t>
        <a:bodyPr/>
        <a:lstStyle/>
        <a:p>
          <a:endParaRPr lang="ru-RU"/>
        </a:p>
      </dgm:t>
    </dgm:pt>
    <dgm:pt modelId="{9C874014-2E22-44C3-9ED7-FC8632ECAB06}" type="pres">
      <dgm:prSet presAssocID="{C4BA91C2-612C-4135-A6E3-E5672510158A}" presName="aNode" presStyleLbl="fgAcc1" presStyleIdx="5" presStyleCnt="8" custScaleX="85599" custScaleY="150229" custLinFactY="85142" custLinFactNeighborX="-4960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01E231-1B81-4D9E-9990-6C676CB0DD97}" type="pres">
      <dgm:prSet presAssocID="{C4BA91C2-612C-4135-A6E3-E5672510158A}" presName="aSpace" presStyleCnt="0"/>
      <dgm:spPr/>
      <dgm:t>
        <a:bodyPr/>
        <a:lstStyle/>
        <a:p>
          <a:endParaRPr lang="ru-RU"/>
        </a:p>
      </dgm:t>
    </dgm:pt>
    <dgm:pt modelId="{185F57AB-0DCF-4E46-AB1D-B50B4F40E3FF}" type="pres">
      <dgm:prSet presAssocID="{B1CFCE06-171E-439F-A719-B5434BD345EC}" presName="aNode" presStyleLbl="fgAcc1" presStyleIdx="6" presStyleCnt="8" custScaleX="67062" custScaleY="108160" custLinFactY="94660" custLinFactNeighborX="2082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B7D15D-D773-4CAB-95EC-68CFFF50F888}" type="pres">
      <dgm:prSet presAssocID="{B1CFCE06-171E-439F-A719-B5434BD345EC}" presName="aSpace" presStyleCnt="0"/>
      <dgm:spPr/>
      <dgm:t>
        <a:bodyPr/>
        <a:lstStyle/>
        <a:p>
          <a:endParaRPr lang="ru-RU"/>
        </a:p>
      </dgm:t>
    </dgm:pt>
    <dgm:pt modelId="{FCB398CB-B6C7-4D17-94D8-2D27435CC8F6}" type="pres">
      <dgm:prSet presAssocID="{84476941-DBBA-410A-BB5C-293611A0A3E2}" presName="aNode" presStyleLbl="fgAcc1" presStyleIdx="7" presStyleCnt="8" custScaleX="196478" custScaleY="269074" custLinFactY="132350" custLinFactNeighborX="-53313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B9460F-06F2-4F5B-8B6F-3A24FEAD7D05}" type="pres">
      <dgm:prSet presAssocID="{84476941-DBBA-410A-BB5C-293611A0A3E2}" presName="aSpace" presStyleCnt="0"/>
      <dgm:spPr/>
      <dgm:t>
        <a:bodyPr/>
        <a:lstStyle/>
        <a:p>
          <a:endParaRPr lang="ru-RU"/>
        </a:p>
      </dgm:t>
    </dgm:pt>
  </dgm:ptLst>
  <dgm:cxnLst>
    <dgm:cxn modelId="{1F32418A-695A-40AE-93E6-88A5A3E6C592}" type="presOf" srcId="{D47DAF0A-CD8F-4F9D-8E24-94AAD8E10B1F}" destId="{E8D48A23-8FFD-4FAF-A15F-1B89FD02D24F}" srcOrd="0" destOrd="0" presId="urn:microsoft.com/office/officeart/2005/8/layout/pyramid2"/>
    <dgm:cxn modelId="{5CE451F7-2609-4E8D-A30D-B1D4E023587F}" type="presOf" srcId="{A1D5CC22-41C6-462A-8FCF-705FBC154179}" destId="{ED8E590E-601A-4E17-964A-32413862FFA0}" srcOrd="0" destOrd="0" presId="urn:microsoft.com/office/officeart/2005/8/layout/pyramid2"/>
    <dgm:cxn modelId="{251FC2DD-A1DB-42EB-A5E1-29F64052B587}" srcId="{DB573CAD-F55E-43D6-B2C9-7B56CCCC758F}" destId="{84476941-DBBA-410A-BB5C-293611A0A3E2}" srcOrd="7" destOrd="0" parTransId="{DE126998-4A00-40DA-B96D-EB23F33DF9ED}" sibTransId="{9EDDB673-1422-4D4C-A161-BC46F887488B}"/>
    <dgm:cxn modelId="{ACCBF951-0221-4300-97C1-3C4A822E77F6}" srcId="{DB573CAD-F55E-43D6-B2C9-7B56CCCC758F}" destId="{C4BA91C2-612C-4135-A6E3-E5672510158A}" srcOrd="5" destOrd="0" parTransId="{07EB06C5-6622-472F-BA3F-F9763392A784}" sibTransId="{7C7381E4-8209-4CFB-964B-62B5F195F620}"/>
    <dgm:cxn modelId="{2D48C75C-E552-4F2F-B2D2-37C253D2D765}" type="presOf" srcId="{C4BA91C2-612C-4135-A6E3-E5672510158A}" destId="{9C874014-2E22-44C3-9ED7-FC8632ECAB06}" srcOrd="0" destOrd="0" presId="urn:microsoft.com/office/officeart/2005/8/layout/pyramid2"/>
    <dgm:cxn modelId="{9B2D2010-6CFE-40FD-8869-9DE99B2D17C1}" srcId="{DB573CAD-F55E-43D6-B2C9-7B56CCCC758F}" destId="{A1D5CC22-41C6-462A-8FCF-705FBC154179}" srcOrd="2" destOrd="0" parTransId="{40B69741-65C0-495D-A588-F98C7710899A}" sibTransId="{C27684BC-E272-4811-B8F8-7A463FBAA046}"/>
    <dgm:cxn modelId="{2B683964-DA6F-4EEB-9E0E-426B793037F1}" srcId="{DB573CAD-F55E-43D6-B2C9-7B56CCCC758F}" destId="{80B4271A-B4F0-4731-A83B-DB69DD512CE0}" srcOrd="3" destOrd="0" parTransId="{FA0E031D-DE70-4B16-B5CD-84ACF4D2BEB1}" sibTransId="{73832EFE-FD32-4492-BFB6-7E59BE40BEC6}"/>
    <dgm:cxn modelId="{A0033DC9-A913-4F98-92E6-72F5F7939BBB}" type="presOf" srcId="{DB573CAD-F55E-43D6-B2C9-7B56CCCC758F}" destId="{54C6BA00-F16E-451B-8F03-90554760F87B}" srcOrd="0" destOrd="0" presId="urn:microsoft.com/office/officeart/2005/8/layout/pyramid2"/>
    <dgm:cxn modelId="{7FA27F7A-EC94-48D1-A239-B305A92C9200}" type="presOf" srcId="{B1CFCE06-171E-439F-A719-B5434BD345EC}" destId="{185F57AB-0DCF-4E46-AB1D-B50B4F40E3FF}" srcOrd="0" destOrd="0" presId="urn:microsoft.com/office/officeart/2005/8/layout/pyramid2"/>
    <dgm:cxn modelId="{886A4F16-2D00-4A89-B40A-6038131236FF}" srcId="{DB573CAD-F55E-43D6-B2C9-7B56CCCC758F}" destId="{9C9F1891-E08E-4030-B81A-9EC480D5114C}" srcOrd="4" destOrd="0" parTransId="{F52F814C-606D-47AC-83A3-9D413ED57745}" sibTransId="{7883DC91-9443-4B3D-A1D8-6179622F8EA3}"/>
    <dgm:cxn modelId="{91BF482A-F688-4C36-AFA1-A1D32FAE6993}" type="presOf" srcId="{9C9F1891-E08E-4030-B81A-9EC480D5114C}" destId="{2498CED4-D247-45C6-9D03-29F43401373F}" srcOrd="0" destOrd="0" presId="urn:microsoft.com/office/officeart/2005/8/layout/pyramid2"/>
    <dgm:cxn modelId="{4469787D-2386-49A4-91B4-F736586B8A6E}" type="presOf" srcId="{84476941-DBBA-410A-BB5C-293611A0A3E2}" destId="{FCB398CB-B6C7-4D17-94D8-2D27435CC8F6}" srcOrd="0" destOrd="0" presId="urn:microsoft.com/office/officeart/2005/8/layout/pyramid2"/>
    <dgm:cxn modelId="{83080F82-B92A-4AA1-8470-4237D607148A}" srcId="{DB573CAD-F55E-43D6-B2C9-7B56CCCC758F}" destId="{574EBD65-A86D-4922-B974-9A71F6DF2353}" srcOrd="1" destOrd="0" parTransId="{93B5B360-B24F-494A-80BE-93C8BB2FADFF}" sibTransId="{122A0DA9-294A-48B4-A22F-544BACD74062}"/>
    <dgm:cxn modelId="{53BD742A-9E78-44E6-9BFA-9815B47ACE1E}" type="presOf" srcId="{574EBD65-A86D-4922-B974-9A71F6DF2353}" destId="{C10E3E99-3D5C-46A8-90F9-F3FF021F8602}" srcOrd="0" destOrd="0" presId="urn:microsoft.com/office/officeart/2005/8/layout/pyramid2"/>
    <dgm:cxn modelId="{3C82EBF9-B183-4C8A-A0BF-1FF964AA59CA}" srcId="{DB573CAD-F55E-43D6-B2C9-7B56CCCC758F}" destId="{B1CFCE06-171E-439F-A719-B5434BD345EC}" srcOrd="6" destOrd="0" parTransId="{DFC22EBC-0207-4C03-8BF6-49E351285DB1}" sibTransId="{15D167FF-81C6-45C4-86C5-89EE674BFCD7}"/>
    <dgm:cxn modelId="{5B024A81-DEF0-40A3-8D37-CA37B8A1BE8D}" type="presOf" srcId="{80B4271A-B4F0-4731-A83B-DB69DD512CE0}" destId="{5E9F4BCD-A8A2-4E49-8C0B-E84DA71FDA5D}" srcOrd="0" destOrd="0" presId="urn:microsoft.com/office/officeart/2005/8/layout/pyramid2"/>
    <dgm:cxn modelId="{AA8CA5B7-1971-41D5-8A94-BA7054676040}" srcId="{DB573CAD-F55E-43D6-B2C9-7B56CCCC758F}" destId="{D47DAF0A-CD8F-4F9D-8E24-94AAD8E10B1F}" srcOrd="0" destOrd="0" parTransId="{4736E765-169A-4853-87E5-D20A26438E0D}" sibTransId="{CD3C304B-7F40-40D0-8E26-AD8AFB9DC4C5}"/>
    <dgm:cxn modelId="{C54ECB42-4B8A-4F78-9B36-69FF05C67228}" type="presParOf" srcId="{54C6BA00-F16E-451B-8F03-90554760F87B}" destId="{FE9E42DA-A57B-4401-BE52-B8943230E414}" srcOrd="0" destOrd="0" presId="urn:microsoft.com/office/officeart/2005/8/layout/pyramid2"/>
    <dgm:cxn modelId="{546A5005-81AA-4B05-8FC7-EB11E97D1F65}" type="presParOf" srcId="{54C6BA00-F16E-451B-8F03-90554760F87B}" destId="{E93FB965-19C7-4AB1-9429-815C0263FAE7}" srcOrd="1" destOrd="0" presId="urn:microsoft.com/office/officeart/2005/8/layout/pyramid2"/>
    <dgm:cxn modelId="{EA18DE9E-65C6-4596-8727-D727AA5C6B7C}" type="presParOf" srcId="{E93FB965-19C7-4AB1-9429-815C0263FAE7}" destId="{E8D48A23-8FFD-4FAF-A15F-1B89FD02D24F}" srcOrd="0" destOrd="0" presId="urn:microsoft.com/office/officeart/2005/8/layout/pyramid2"/>
    <dgm:cxn modelId="{88D1E9F6-A5A4-4AB5-BDF4-65439AC9EA08}" type="presParOf" srcId="{E93FB965-19C7-4AB1-9429-815C0263FAE7}" destId="{CBD6FDF2-7A37-4E75-8D28-5DDE98715913}" srcOrd="1" destOrd="0" presId="urn:microsoft.com/office/officeart/2005/8/layout/pyramid2"/>
    <dgm:cxn modelId="{7C2FFCAD-049A-44F2-9018-3A22A3D14D69}" type="presParOf" srcId="{E93FB965-19C7-4AB1-9429-815C0263FAE7}" destId="{C10E3E99-3D5C-46A8-90F9-F3FF021F8602}" srcOrd="2" destOrd="0" presId="urn:microsoft.com/office/officeart/2005/8/layout/pyramid2"/>
    <dgm:cxn modelId="{C5896069-764C-4E0E-8ED3-AA3574161DB3}" type="presParOf" srcId="{E93FB965-19C7-4AB1-9429-815C0263FAE7}" destId="{E59417F4-80FB-4CC2-9A9E-E90EB5374E33}" srcOrd="3" destOrd="0" presId="urn:microsoft.com/office/officeart/2005/8/layout/pyramid2"/>
    <dgm:cxn modelId="{240EEE50-CC55-4D1B-B5B8-49F89C8A5C44}" type="presParOf" srcId="{E93FB965-19C7-4AB1-9429-815C0263FAE7}" destId="{ED8E590E-601A-4E17-964A-32413862FFA0}" srcOrd="4" destOrd="0" presId="urn:microsoft.com/office/officeart/2005/8/layout/pyramid2"/>
    <dgm:cxn modelId="{58BDB8DF-397D-4857-A59C-F5ADA05987A5}" type="presParOf" srcId="{E93FB965-19C7-4AB1-9429-815C0263FAE7}" destId="{AFC2537B-2BF5-49D6-BC3D-9EA26A1CF74D}" srcOrd="5" destOrd="0" presId="urn:microsoft.com/office/officeart/2005/8/layout/pyramid2"/>
    <dgm:cxn modelId="{64DC4208-9022-4667-BC01-0C74B406B8B0}" type="presParOf" srcId="{E93FB965-19C7-4AB1-9429-815C0263FAE7}" destId="{5E9F4BCD-A8A2-4E49-8C0B-E84DA71FDA5D}" srcOrd="6" destOrd="0" presId="urn:microsoft.com/office/officeart/2005/8/layout/pyramid2"/>
    <dgm:cxn modelId="{DEB0D476-AA86-42E9-AB92-2702F229A5C1}" type="presParOf" srcId="{E93FB965-19C7-4AB1-9429-815C0263FAE7}" destId="{FB3F2B46-5593-4A08-B1E9-91966675D0A6}" srcOrd="7" destOrd="0" presId="urn:microsoft.com/office/officeart/2005/8/layout/pyramid2"/>
    <dgm:cxn modelId="{A8FCB4DF-254B-44F4-9AF6-1F9A6632F100}" type="presParOf" srcId="{E93FB965-19C7-4AB1-9429-815C0263FAE7}" destId="{2498CED4-D247-45C6-9D03-29F43401373F}" srcOrd="8" destOrd="0" presId="urn:microsoft.com/office/officeart/2005/8/layout/pyramid2"/>
    <dgm:cxn modelId="{DDEFBD97-8AD0-4ADD-B434-D99ACCFCE976}" type="presParOf" srcId="{E93FB965-19C7-4AB1-9429-815C0263FAE7}" destId="{8D93181E-8148-4FCE-B8D1-6F396334B8CF}" srcOrd="9" destOrd="0" presId="urn:microsoft.com/office/officeart/2005/8/layout/pyramid2"/>
    <dgm:cxn modelId="{36CC5109-C118-4635-A514-9311880B9170}" type="presParOf" srcId="{E93FB965-19C7-4AB1-9429-815C0263FAE7}" destId="{9C874014-2E22-44C3-9ED7-FC8632ECAB06}" srcOrd="10" destOrd="0" presId="urn:microsoft.com/office/officeart/2005/8/layout/pyramid2"/>
    <dgm:cxn modelId="{225BCDE5-E818-486C-828C-A189D79E0B2B}" type="presParOf" srcId="{E93FB965-19C7-4AB1-9429-815C0263FAE7}" destId="{4D01E231-1B81-4D9E-9990-6C676CB0DD97}" srcOrd="11" destOrd="0" presId="urn:microsoft.com/office/officeart/2005/8/layout/pyramid2"/>
    <dgm:cxn modelId="{EFC46B45-EC47-41F6-AF65-FE02B363C619}" type="presParOf" srcId="{E93FB965-19C7-4AB1-9429-815C0263FAE7}" destId="{185F57AB-0DCF-4E46-AB1D-B50B4F40E3FF}" srcOrd="12" destOrd="0" presId="urn:microsoft.com/office/officeart/2005/8/layout/pyramid2"/>
    <dgm:cxn modelId="{8EBE2CA5-936D-4B30-A649-3598B740C34D}" type="presParOf" srcId="{E93FB965-19C7-4AB1-9429-815C0263FAE7}" destId="{96B7D15D-D773-4CAB-95EC-68CFFF50F888}" srcOrd="13" destOrd="0" presId="urn:microsoft.com/office/officeart/2005/8/layout/pyramid2"/>
    <dgm:cxn modelId="{0F7CFBBB-0D53-403F-B081-89FB9FD37A64}" type="presParOf" srcId="{E93FB965-19C7-4AB1-9429-815C0263FAE7}" destId="{FCB398CB-B6C7-4D17-94D8-2D27435CC8F6}" srcOrd="14" destOrd="0" presId="urn:microsoft.com/office/officeart/2005/8/layout/pyramid2"/>
    <dgm:cxn modelId="{4BB4D076-647D-4002-809C-31250EC1D6AA}" type="presParOf" srcId="{E93FB965-19C7-4AB1-9429-815C0263FAE7}" destId="{6FB9460F-06F2-4F5B-8B6F-3A24FEAD7D05}" srcOrd="15" destOrd="0" presId="urn:microsoft.com/office/officeart/2005/8/layout/pyramid2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0FA9E4-FBD8-4FA9-86EF-56F43701527F}" type="doc">
      <dgm:prSet loTypeId="urn:microsoft.com/office/officeart/2005/8/layout/radial6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EC51B6F7-4187-48DB-8D5E-7B58A78EE0FA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Шығындардың жіктелуі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8587BB-4531-4632-AC15-0C4F3393676A}" type="parTrans" cxnId="{4819DEF3-5650-4835-B5C8-FF153094306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BA77977-C69E-4033-BBE3-7C4C7C65FB15}" type="sibTrans" cxnId="{4819DEF3-5650-4835-B5C8-FF153094306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EF50B6E-EFAF-4D85-BC38-077C1560DDCB}">
      <dgm:prSet phldrT="[Текст]"/>
      <dgm:spPr/>
      <dgm:t>
        <a:bodyPr/>
        <a:lstStyle/>
        <a:p>
          <a:r>
            <a:rPr lang="kk-KZ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Корпорациялық табыс салығы бойынша шығындар</a:t>
          </a:r>
          <a:endParaRPr lang="ru-RU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9B96AB-B2E3-40E2-90A9-19BC86F517D8}" type="parTrans" cxnId="{7752C769-1806-4D66-AE11-CB45E15F7A0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3F451CE-2AC5-4077-9852-EADF481BE197}" type="sibTrans" cxnId="{7752C769-1806-4D66-AE11-CB45E15F7A0D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515B85F-4DC9-421C-9565-00DFDE914042}">
      <dgm:prSet phldrT="[Текст]" custT="1"/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Қаржыландыруға кеткен шығындар</a:t>
          </a:r>
          <a:endParaRPr lang="ru-RU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54DAEC-A240-48D7-987B-F39B0E5309AE}" type="sibTrans" cxnId="{371DA981-0F6E-44DB-A669-7464C5F4467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2B0ECF7-B2F6-4702-BCF5-3F2EEEF583BC}" type="parTrans" cxnId="{371DA981-0F6E-44DB-A669-7464C5F4467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7236AC1-FABA-407B-8F8F-9199B1B63011}">
      <dgm:prSet phldrT="[Текст]" custT="1"/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Әкімшілік шығындар</a:t>
          </a:r>
          <a:endParaRPr lang="ru-RU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4F123D-F441-4BE5-A799-4FB1886FFD46}" type="sibTrans" cxnId="{E1B2D74C-0015-4187-BF9D-1C85810251D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7D9F580-692D-455F-ADF4-9E1BBAB19F24}" type="parTrans" cxnId="{E1B2D74C-0015-4187-BF9D-1C85810251D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272DE53-786F-462A-B7BF-75B13B188611}">
      <dgm:prSet phldrT="[Текст]"/>
      <dgm:spPr/>
      <dgm:t>
        <a:bodyPr/>
        <a:lstStyle/>
        <a:p>
          <a:endParaRPr lang="ru-RU" dirty="0">
            <a:solidFill>
              <a:srgbClr val="002060"/>
            </a:solidFill>
          </a:endParaRPr>
        </a:p>
      </dgm:t>
    </dgm:pt>
    <dgm:pt modelId="{3D4159D7-F3D2-43E1-93DD-F8884316737E}" type="parTrans" cxnId="{66FB780E-F1FE-4537-BECA-27FF8C64258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73DBC43-08DE-4641-9019-199F48FC39D4}" type="sibTrans" cxnId="{66FB780E-F1FE-4537-BECA-27FF8C64258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0DD526B-AB6D-4FEB-A207-1992AF7EB1BE}">
      <dgm:prSet phldrT="[Текст]" custT="1"/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Өзге шығындар</a:t>
          </a:r>
          <a:endParaRPr lang="ru-RU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F9338D-8FEC-4048-A4D1-98BBF43BC691}" type="sibTrans" cxnId="{EB6A7BBE-5171-44A9-9F70-D27CF8C439A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4CFE90C-2719-45E5-AA43-E8EDC35510B6}" type="parTrans" cxnId="{EB6A7BBE-5171-44A9-9F70-D27CF8C439A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3E93438-9EC7-4DA6-AEC4-6F662480727A}" type="pres">
      <dgm:prSet presAssocID="{870FA9E4-FBD8-4FA9-86EF-56F43701527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2156A3-F145-4C1B-9441-55ED89BDBBCC}" type="pres">
      <dgm:prSet presAssocID="{EC51B6F7-4187-48DB-8D5E-7B58A78EE0FA}" presName="centerShape" presStyleLbl="node0" presStyleIdx="0" presStyleCnt="1" custScaleX="145457"/>
      <dgm:spPr/>
      <dgm:t>
        <a:bodyPr/>
        <a:lstStyle/>
        <a:p>
          <a:endParaRPr lang="ru-RU"/>
        </a:p>
      </dgm:t>
    </dgm:pt>
    <dgm:pt modelId="{BC14F0C1-F498-4AB9-A9D2-92EC91A2F1EB}" type="pres">
      <dgm:prSet presAssocID="{47236AC1-FABA-407B-8F8F-9199B1B63011}" presName="node" presStyleLbl="node1" presStyleIdx="0" presStyleCnt="4" custScaleX="241512" custScaleY="151599" custRadScaleRad="88019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64ED8-5971-41EF-A467-7A4AAA9C75B4}" type="pres">
      <dgm:prSet presAssocID="{47236AC1-FABA-407B-8F8F-9199B1B63011}" presName="dummy" presStyleCnt="0"/>
      <dgm:spPr/>
      <dgm:t>
        <a:bodyPr/>
        <a:lstStyle/>
        <a:p>
          <a:endParaRPr lang="ru-RU"/>
        </a:p>
      </dgm:t>
    </dgm:pt>
    <dgm:pt modelId="{B955D299-C910-42EF-8B31-2DC5EFE0E4EF}" type="pres">
      <dgm:prSet presAssocID="{9A4F123D-F441-4BE5-A799-4FB1886FFD46}" presName="sibTrans" presStyleLbl="sibTrans2D1" presStyleIdx="0" presStyleCnt="4"/>
      <dgm:spPr/>
      <dgm:t>
        <a:bodyPr/>
        <a:lstStyle/>
        <a:p>
          <a:endParaRPr lang="ru-RU"/>
        </a:p>
      </dgm:t>
    </dgm:pt>
    <dgm:pt modelId="{BF0E181A-546C-4510-9CC6-CE9615A84F29}" type="pres">
      <dgm:prSet presAssocID="{F515B85F-4DC9-421C-9565-00DFDE914042}" presName="node" presStyleLbl="node1" presStyleIdx="1" presStyleCnt="4" custScaleX="227198" custScaleY="155981" custRadScaleRad="136994" custRadScaleInc="-5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A5CA7-C28E-4706-9A50-8C415249EBCF}" type="pres">
      <dgm:prSet presAssocID="{F515B85F-4DC9-421C-9565-00DFDE914042}" presName="dummy" presStyleCnt="0"/>
      <dgm:spPr/>
      <dgm:t>
        <a:bodyPr/>
        <a:lstStyle/>
        <a:p>
          <a:endParaRPr lang="ru-RU"/>
        </a:p>
      </dgm:t>
    </dgm:pt>
    <dgm:pt modelId="{94005F82-CC74-401F-BEDA-C7C055379A64}" type="pres">
      <dgm:prSet presAssocID="{8654DAEC-A240-48D7-987B-F39B0E5309AE}" presName="sibTrans" presStyleLbl="sibTrans2D1" presStyleIdx="1" presStyleCnt="4"/>
      <dgm:spPr/>
      <dgm:t>
        <a:bodyPr/>
        <a:lstStyle/>
        <a:p>
          <a:endParaRPr lang="ru-RU"/>
        </a:p>
      </dgm:t>
    </dgm:pt>
    <dgm:pt modelId="{C1176F03-A206-44EE-AA00-38C2D223F0A6}" type="pres">
      <dgm:prSet presAssocID="{9EF50B6E-EFAF-4D85-BC38-077C1560DDCB}" presName="node" presStyleLbl="node1" presStyleIdx="2" presStyleCnt="4" custScaleX="221761" custScaleY="160922" custRadScaleRad="865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380F6-C2DD-4305-AE52-A04537B58F0A}" type="pres">
      <dgm:prSet presAssocID="{9EF50B6E-EFAF-4D85-BC38-077C1560DDCB}" presName="dummy" presStyleCnt="0"/>
      <dgm:spPr/>
      <dgm:t>
        <a:bodyPr/>
        <a:lstStyle/>
        <a:p>
          <a:endParaRPr lang="ru-RU"/>
        </a:p>
      </dgm:t>
    </dgm:pt>
    <dgm:pt modelId="{6FE6CED7-C3AA-4C48-9E9F-8B83C867650F}" type="pres">
      <dgm:prSet presAssocID="{C3F451CE-2AC5-4077-9852-EADF481BE197}" presName="sibTrans" presStyleLbl="sibTrans2D1" presStyleIdx="2" presStyleCnt="4"/>
      <dgm:spPr/>
      <dgm:t>
        <a:bodyPr/>
        <a:lstStyle/>
        <a:p>
          <a:endParaRPr lang="ru-RU"/>
        </a:p>
      </dgm:t>
    </dgm:pt>
    <dgm:pt modelId="{22F49CEB-E751-4F3D-AD1F-32B13E1CC881}" type="pres">
      <dgm:prSet presAssocID="{00DD526B-AB6D-4FEB-A207-1992AF7EB1BE}" presName="node" presStyleLbl="node1" presStyleIdx="3" presStyleCnt="4" custScaleX="244584" custScaleY="159680" custRadScaleRad="140570" custRadScaleInc="-9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4FA3E-6207-4EBF-AF16-3EDEB1399195}" type="pres">
      <dgm:prSet presAssocID="{00DD526B-AB6D-4FEB-A207-1992AF7EB1BE}" presName="dummy" presStyleCnt="0"/>
      <dgm:spPr/>
      <dgm:t>
        <a:bodyPr/>
        <a:lstStyle/>
        <a:p>
          <a:endParaRPr lang="ru-RU"/>
        </a:p>
      </dgm:t>
    </dgm:pt>
    <dgm:pt modelId="{9E2B7185-7FF9-45FC-9D16-B7506E31E78F}" type="pres">
      <dgm:prSet presAssocID="{C6F9338D-8FEC-4048-A4D1-98BBF43BC691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F54F7E04-BBF5-4935-8DC9-882ACE79A3EC}" type="presOf" srcId="{9A4F123D-F441-4BE5-A799-4FB1886FFD46}" destId="{B955D299-C910-42EF-8B31-2DC5EFE0E4EF}" srcOrd="0" destOrd="0" presId="urn:microsoft.com/office/officeart/2005/8/layout/radial6"/>
    <dgm:cxn modelId="{76782747-C075-48B7-9528-FD42F368F61A}" type="presOf" srcId="{8654DAEC-A240-48D7-987B-F39B0E5309AE}" destId="{94005F82-CC74-401F-BEDA-C7C055379A64}" srcOrd="0" destOrd="0" presId="urn:microsoft.com/office/officeart/2005/8/layout/radial6"/>
    <dgm:cxn modelId="{66FB780E-F1FE-4537-BECA-27FF8C64258C}" srcId="{870FA9E4-FBD8-4FA9-86EF-56F43701527F}" destId="{1272DE53-786F-462A-B7BF-75B13B188611}" srcOrd="1" destOrd="0" parTransId="{3D4159D7-F3D2-43E1-93DD-F8884316737E}" sibTransId="{073DBC43-08DE-4641-9019-199F48FC39D4}"/>
    <dgm:cxn modelId="{4819DEF3-5650-4835-B5C8-FF1530943068}" srcId="{870FA9E4-FBD8-4FA9-86EF-56F43701527F}" destId="{EC51B6F7-4187-48DB-8D5E-7B58A78EE0FA}" srcOrd="0" destOrd="0" parTransId="{798587BB-4531-4632-AC15-0C4F3393676A}" sibTransId="{4BA77977-C69E-4033-BBE3-7C4C7C65FB15}"/>
    <dgm:cxn modelId="{282A7033-35F4-452F-A279-3338EB873353}" type="presOf" srcId="{47236AC1-FABA-407B-8F8F-9199B1B63011}" destId="{BC14F0C1-F498-4AB9-A9D2-92EC91A2F1EB}" srcOrd="0" destOrd="0" presId="urn:microsoft.com/office/officeart/2005/8/layout/radial6"/>
    <dgm:cxn modelId="{E1B2D74C-0015-4187-BF9D-1C85810251D9}" srcId="{EC51B6F7-4187-48DB-8D5E-7B58A78EE0FA}" destId="{47236AC1-FABA-407B-8F8F-9199B1B63011}" srcOrd="0" destOrd="0" parTransId="{D7D9F580-692D-455F-ADF4-9E1BBAB19F24}" sibTransId="{9A4F123D-F441-4BE5-A799-4FB1886FFD46}"/>
    <dgm:cxn modelId="{60642CDC-B360-4A4D-A1E2-08AC31316287}" type="presOf" srcId="{9EF50B6E-EFAF-4D85-BC38-077C1560DDCB}" destId="{C1176F03-A206-44EE-AA00-38C2D223F0A6}" srcOrd="0" destOrd="0" presId="urn:microsoft.com/office/officeart/2005/8/layout/radial6"/>
    <dgm:cxn modelId="{371DA981-0F6E-44DB-A669-7464C5F44675}" srcId="{EC51B6F7-4187-48DB-8D5E-7B58A78EE0FA}" destId="{F515B85F-4DC9-421C-9565-00DFDE914042}" srcOrd="1" destOrd="0" parTransId="{A2B0ECF7-B2F6-4702-BCF5-3F2EEEF583BC}" sibTransId="{8654DAEC-A240-48D7-987B-F39B0E5309AE}"/>
    <dgm:cxn modelId="{7752C769-1806-4D66-AE11-CB45E15F7A0D}" srcId="{EC51B6F7-4187-48DB-8D5E-7B58A78EE0FA}" destId="{9EF50B6E-EFAF-4D85-BC38-077C1560DDCB}" srcOrd="2" destOrd="0" parTransId="{4B9B96AB-B2E3-40E2-90A9-19BC86F517D8}" sibTransId="{C3F451CE-2AC5-4077-9852-EADF481BE197}"/>
    <dgm:cxn modelId="{03C45C0D-1CD4-4878-9910-3B45DD9DB3E2}" type="presOf" srcId="{EC51B6F7-4187-48DB-8D5E-7B58A78EE0FA}" destId="{C52156A3-F145-4C1B-9441-55ED89BDBBCC}" srcOrd="0" destOrd="0" presId="urn:microsoft.com/office/officeart/2005/8/layout/radial6"/>
    <dgm:cxn modelId="{4427F1D5-1C5A-44DA-AD2F-01909F4DF805}" type="presOf" srcId="{00DD526B-AB6D-4FEB-A207-1992AF7EB1BE}" destId="{22F49CEB-E751-4F3D-AD1F-32B13E1CC881}" srcOrd="0" destOrd="0" presId="urn:microsoft.com/office/officeart/2005/8/layout/radial6"/>
    <dgm:cxn modelId="{661DBBCD-0975-4313-B953-E216459138DE}" type="presOf" srcId="{C3F451CE-2AC5-4077-9852-EADF481BE197}" destId="{6FE6CED7-C3AA-4C48-9E9F-8B83C867650F}" srcOrd="0" destOrd="0" presId="urn:microsoft.com/office/officeart/2005/8/layout/radial6"/>
    <dgm:cxn modelId="{EB6A7BBE-5171-44A9-9F70-D27CF8C439AA}" srcId="{EC51B6F7-4187-48DB-8D5E-7B58A78EE0FA}" destId="{00DD526B-AB6D-4FEB-A207-1992AF7EB1BE}" srcOrd="3" destOrd="0" parTransId="{D4CFE90C-2719-45E5-AA43-E8EDC35510B6}" sibTransId="{C6F9338D-8FEC-4048-A4D1-98BBF43BC691}"/>
    <dgm:cxn modelId="{15C8ED36-F135-4A1C-BFA9-CEA318CFA263}" type="presOf" srcId="{870FA9E4-FBD8-4FA9-86EF-56F43701527F}" destId="{23E93438-9EC7-4DA6-AEC4-6F662480727A}" srcOrd="0" destOrd="0" presId="urn:microsoft.com/office/officeart/2005/8/layout/radial6"/>
    <dgm:cxn modelId="{5C520446-1B0D-44AF-8319-62F45C9C7DF8}" type="presOf" srcId="{F515B85F-4DC9-421C-9565-00DFDE914042}" destId="{BF0E181A-546C-4510-9CC6-CE9615A84F29}" srcOrd="0" destOrd="0" presId="urn:microsoft.com/office/officeart/2005/8/layout/radial6"/>
    <dgm:cxn modelId="{E24489AF-50D8-4142-9D21-7E7088B562BD}" type="presOf" srcId="{C6F9338D-8FEC-4048-A4D1-98BBF43BC691}" destId="{9E2B7185-7FF9-45FC-9D16-B7506E31E78F}" srcOrd="0" destOrd="0" presId="urn:microsoft.com/office/officeart/2005/8/layout/radial6"/>
    <dgm:cxn modelId="{1E7AAA5F-C0CA-41B1-9A00-8E33D055B69A}" type="presParOf" srcId="{23E93438-9EC7-4DA6-AEC4-6F662480727A}" destId="{C52156A3-F145-4C1B-9441-55ED89BDBBCC}" srcOrd="0" destOrd="0" presId="urn:microsoft.com/office/officeart/2005/8/layout/radial6"/>
    <dgm:cxn modelId="{4E9CBE92-4744-4D50-81B9-079121B2B130}" type="presParOf" srcId="{23E93438-9EC7-4DA6-AEC4-6F662480727A}" destId="{BC14F0C1-F498-4AB9-A9D2-92EC91A2F1EB}" srcOrd="1" destOrd="0" presId="urn:microsoft.com/office/officeart/2005/8/layout/radial6"/>
    <dgm:cxn modelId="{A0597156-F47D-4929-8F31-891171013765}" type="presParOf" srcId="{23E93438-9EC7-4DA6-AEC4-6F662480727A}" destId="{20864ED8-5971-41EF-A467-7A4AAA9C75B4}" srcOrd="2" destOrd="0" presId="urn:microsoft.com/office/officeart/2005/8/layout/radial6"/>
    <dgm:cxn modelId="{1CBD3219-9A5F-4AFE-B974-01FEBFB2F4D0}" type="presParOf" srcId="{23E93438-9EC7-4DA6-AEC4-6F662480727A}" destId="{B955D299-C910-42EF-8B31-2DC5EFE0E4EF}" srcOrd="3" destOrd="0" presId="urn:microsoft.com/office/officeart/2005/8/layout/radial6"/>
    <dgm:cxn modelId="{98150263-EBA9-4C86-9A7A-DDDD79847A61}" type="presParOf" srcId="{23E93438-9EC7-4DA6-AEC4-6F662480727A}" destId="{BF0E181A-546C-4510-9CC6-CE9615A84F29}" srcOrd="4" destOrd="0" presId="urn:microsoft.com/office/officeart/2005/8/layout/radial6"/>
    <dgm:cxn modelId="{69A8473E-1874-41C2-A5B9-8399CD97B522}" type="presParOf" srcId="{23E93438-9EC7-4DA6-AEC4-6F662480727A}" destId="{117A5CA7-C28E-4706-9A50-8C415249EBCF}" srcOrd="5" destOrd="0" presId="urn:microsoft.com/office/officeart/2005/8/layout/radial6"/>
    <dgm:cxn modelId="{4E252BBD-E0BA-4CB1-BFEC-C6376475F2E8}" type="presParOf" srcId="{23E93438-9EC7-4DA6-AEC4-6F662480727A}" destId="{94005F82-CC74-401F-BEDA-C7C055379A64}" srcOrd="6" destOrd="0" presId="urn:microsoft.com/office/officeart/2005/8/layout/radial6"/>
    <dgm:cxn modelId="{56A1D569-4E7C-492C-B64A-6E9C7AF7D05A}" type="presParOf" srcId="{23E93438-9EC7-4DA6-AEC4-6F662480727A}" destId="{C1176F03-A206-44EE-AA00-38C2D223F0A6}" srcOrd="7" destOrd="0" presId="urn:microsoft.com/office/officeart/2005/8/layout/radial6"/>
    <dgm:cxn modelId="{FC5A621B-6C58-45F5-8F55-EB6115A0034B}" type="presParOf" srcId="{23E93438-9EC7-4DA6-AEC4-6F662480727A}" destId="{64F380F6-C2DD-4305-AE52-A04537B58F0A}" srcOrd="8" destOrd="0" presId="urn:microsoft.com/office/officeart/2005/8/layout/radial6"/>
    <dgm:cxn modelId="{36C603BE-51D0-4FBC-A079-861DDF83F031}" type="presParOf" srcId="{23E93438-9EC7-4DA6-AEC4-6F662480727A}" destId="{6FE6CED7-C3AA-4C48-9E9F-8B83C867650F}" srcOrd="9" destOrd="0" presId="urn:microsoft.com/office/officeart/2005/8/layout/radial6"/>
    <dgm:cxn modelId="{BB37CF82-E0B3-4416-9E1F-D15A793EE62A}" type="presParOf" srcId="{23E93438-9EC7-4DA6-AEC4-6F662480727A}" destId="{22F49CEB-E751-4F3D-AD1F-32B13E1CC881}" srcOrd="10" destOrd="0" presId="urn:microsoft.com/office/officeart/2005/8/layout/radial6"/>
    <dgm:cxn modelId="{97B149D3-777D-46BB-8E7C-BA786232E247}" type="presParOf" srcId="{23E93438-9EC7-4DA6-AEC4-6F662480727A}" destId="{BD74FA3E-6207-4EBF-AF16-3EDEB1399195}" srcOrd="11" destOrd="0" presId="urn:microsoft.com/office/officeart/2005/8/layout/radial6"/>
    <dgm:cxn modelId="{1FD3D29D-9B05-4FC4-A0D0-21ECF6D965DC}" type="presParOf" srcId="{23E93438-9EC7-4DA6-AEC4-6F662480727A}" destId="{9E2B7185-7FF9-45FC-9D16-B7506E31E78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04C29-3B3C-4813-B1E2-8145C3E56C6B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341CD0-8304-4AF3-9207-2119B97B3466}">
      <dsp:nvSpPr>
        <dsp:cNvPr id="0" name=""/>
        <dsp:cNvSpPr/>
      </dsp:nvSpPr>
      <dsp:spPr>
        <a:xfrm>
          <a:off x="509717" y="338558"/>
          <a:ext cx="7541700" cy="6775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rgbClr val="002060"/>
              </a:solidFill>
            </a:rPr>
            <a:t>тауарды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сатып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алу</a:t>
          </a:r>
          <a:r>
            <a:rPr lang="ru-RU" sz="2000" kern="1200" dirty="0" smtClean="0">
              <a:solidFill>
                <a:srgbClr val="002060"/>
              </a:solidFill>
            </a:rPr>
            <a:t> мен  </a:t>
          </a:r>
          <a:r>
            <a:rPr lang="ru-RU" sz="2000" kern="1200" dirty="0" err="1" smtClean="0">
              <a:solidFill>
                <a:srgbClr val="002060"/>
              </a:solidFill>
            </a:rPr>
            <a:t>иемдену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барысындағы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тәуекелділік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сатып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алушыға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көшкен</a:t>
          </a:r>
          <a:r>
            <a:rPr lang="ru-RU" sz="2000" kern="1200" dirty="0" smtClean="0">
              <a:solidFill>
                <a:srgbClr val="002060"/>
              </a:solidFill>
            </a:rPr>
            <a:t> </a:t>
          </a:r>
          <a:r>
            <a:rPr lang="ru-RU" sz="2000" kern="1200" dirty="0" err="1" smtClean="0">
              <a:solidFill>
                <a:srgbClr val="002060"/>
              </a:solidFill>
            </a:rPr>
            <a:t>кезде</a:t>
          </a:r>
          <a:r>
            <a:rPr lang="ru-RU" sz="2000" kern="1200" dirty="0" smtClean="0">
              <a:solidFill>
                <a:srgbClr val="002060"/>
              </a:solidFill>
            </a:rPr>
            <a:t>;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509717" y="338558"/>
        <a:ext cx="7541700" cy="677550"/>
      </dsp:txXfrm>
    </dsp:sp>
    <dsp:sp modelId="{3D2315F8-8022-4590-A6BE-493590F068DF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B8291-6D97-4E6A-A953-6CBCDA4A0182}">
      <dsp:nvSpPr>
        <dsp:cNvPr id="0" name=""/>
        <dsp:cNvSpPr/>
      </dsp:nvSpPr>
      <dsp:spPr>
        <a:xfrm>
          <a:off x="995230" y="1354558"/>
          <a:ext cx="7056187" cy="677550"/>
        </a:xfrm>
        <a:prstGeom prst="rect">
          <a:avLst/>
        </a:prstGeom>
        <a:solidFill>
          <a:schemeClr val="accent2">
            <a:hueOff val="-2135872"/>
            <a:satOff val="6241"/>
            <a:lumOff val="-11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rgbClr val="002060"/>
              </a:solidFill>
            </a:rPr>
            <a:t>табыс сомасы сенімді түрде бағаланған болса;</a:t>
          </a:r>
          <a:endParaRPr lang="ru-RU" sz="2000" kern="1200">
            <a:solidFill>
              <a:srgbClr val="002060"/>
            </a:solidFill>
          </a:endParaRPr>
        </a:p>
      </dsp:txBody>
      <dsp:txXfrm>
        <a:off x="995230" y="1354558"/>
        <a:ext cx="7056187" cy="677550"/>
      </dsp:txXfrm>
    </dsp:sp>
    <dsp:sp modelId="{196E4EB8-1746-4A52-BE41-4D9D845299A4}">
      <dsp:nvSpPr>
        <dsp:cNvPr id="0" name=""/>
        <dsp:cNvSpPr/>
      </dsp:nvSpPr>
      <dsp:spPr>
        <a:xfrm>
          <a:off x="571761" y="1269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2135872"/>
              <a:satOff val="6241"/>
              <a:lumOff val="-11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C0578-0AD2-4DDE-AF12-7B0BD1619893}">
      <dsp:nvSpPr>
        <dsp:cNvPr id="0" name=""/>
        <dsp:cNvSpPr/>
      </dsp:nvSpPr>
      <dsp:spPr>
        <a:xfrm>
          <a:off x="1144243" y="2370558"/>
          <a:ext cx="6907174" cy="677550"/>
        </a:xfrm>
        <a:prstGeom prst="rect">
          <a:avLst/>
        </a:prstGeom>
        <a:solidFill>
          <a:schemeClr val="accent2">
            <a:hueOff val="-4271743"/>
            <a:satOff val="12481"/>
            <a:lumOff val="-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rgbClr val="002060"/>
              </a:solidFill>
            </a:rPr>
            <a:t>операциялармен байланысты экономикалық табыстың түсу ықтималдығы жоғары болса;</a:t>
          </a:r>
          <a:endParaRPr lang="ru-RU" sz="2000" kern="1200">
            <a:solidFill>
              <a:srgbClr val="002060"/>
            </a:solidFill>
          </a:endParaRPr>
        </a:p>
      </dsp:txBody>
      <dsp:txXfrm>
        <a:off x="1144243" y="2370558"/>
        <a:ext cx="6907174" cy="677550"/>
      </dsp:txXfrm>
    </dsp:sp>
    <dsp:sp modelId="{696B5A44-86BC-494C-B41D-4F5213A8AAFC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4271743"/>
              <a:satOff val="12481"/>
              <a:lumOff val="-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7E783F-6167-4418-B10A-E9ADC76C84E8}">
      <dsp:nvSpPr>
        <dsp:cNvPr id="0" name=""/>
        <dsp:cNvSpPr/>
      </dsp:nvSpPr>
      <dsp:spPr>
        <a:xfrm>
          <a:off x="995230" y="3386558"/>
          <a:ext cx="7056187" cy="677550"/>
        </a:xfrm>
        <a:prstGeom prst="rect">
          <a:avLst/>
        </a:prstGeom>
        <a:solidFill>
          <a:schemeClr val="accent2">
            <a:hueOff val="-6407615"/>
            <a:satOff val="18722"/>
            <a:lumOff val="-352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rgbClr val="002060"/>
              </a:solidFill>
            </a:rPr>
            <a:t>есепті күнге операцияның аяқталу сәті сенімді түрде анықталған.</a:t>
          </a:r>
          <a:endParaRPr lang="ru-RU" sz="2000" kern="1200">
            <a:solidFill>
              <a:srgbClr val="002060"/>
            </a:solidFill>
          </a:endParaRPr>
        </a:p>
      </dsp:txBody>
      <dsp:txXfrm>
        <a:off x="995230" y="3386558"/>
        <a:ext cx="7056187" cy="677550"/>
      </dsp:txXfrm>
    </dsp:sp>
    <dsp:sp modelId="{05A960C5-4BF4-48DB-8562-F992295C4F6D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6407615"/>
              <a:satOff val="18722"/>
              <a:lumOff val="-35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55B28-499F-42F4-9FB0-12F3A594C097}">
      <dsp:nvSpPr>
        <dsp:cNvPr id="0" name=""/>
        <dsp:cNvSpPr/>
      </dsp:nvSpPr>
      <dsp:spPr>
        <a:xfrm>
          <a:off x="509717" y="4402558"/>
          <a:ext cx="7541700" cy="677550"/>
        </a:xfrm>
        <a:prstGeom prst="rect">
          <a:avLst/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rgbClr val="002060"/>
              </a:solidFill>
            </a:rPr>
            <a:t>операцияларды жүзеге асырумен байланысты шығындар сенімді түрде анықталған кезде.</a:t>
          </a:r>
          <a:endParaRPr lang="ru-RU" sz="2000" kern="1200">
            <a:solidFill>
              <a:srgbClr val="002060"/>
            </a:solidFill>
          </a:endParaRPr>
        </a:p>
      </dsp:txBody>
      <dsp:txXfrm>
        <a:off x="509717" y="4402558"/>
        <a:ext cx="7541700" cy="677550"/>
      </dsp:txXfrm>
    </dsp:sp>
    <dsp:sp modelId="{656960C5-452C-4F28-A0AE-1B4734C48D1D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8543487"/>
              <a:satOff val="24962"/>
              <a:lumOff val="-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137BFE-AD5F-4D20-995D-82FB1F6C64B7}">
      <dsp:nvSpPr>
        <dsp:cNvPr id="0" name=""/>
        <dsp:cNvSpPr/>
      </dsp:nvSpPr>
      <dsp:spPr>
        <a:xfrm rot="1224897">
          <a:off x="1783136" y="-11499"/>
          <a:ext cx="4166906" cy="4166906"/>
        </a:xfrm>
        <a:prstGeom prst="blockArc">
          <a:avLst>
            <a:gd name="adj1" fmla="val 6975240"/>
            <a:gd name="adj2" fmla="val 14668267"/>
            <a:gd name="adj3" fmla="val 4643"/>
          </a:avLst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F5724-4C89-4D7F-9058-FDC711297790}">
      <dsp:nvSpPr>
        <dsp:cNvPr id="0" name=""/>
        <dsp:cNvSpPr/>
      </dsp:nvSpPr>
      <dsp:spPr>
        <a:xfrm>
          <a:off x="722931" y="2595601"/>
          <a:ext cx="4166906" cy="4166906"/>
        </a:xfrm>
        <a:prstGeom prst="blockArc">
          <a:avLst>
            <a:gd name="adj1" fmla="val 15126270"/>
            <a:gd name="adj2" fmla="val 21073849"/>
            <a:gd name="adj3" fmla="val 4643"/>
          </a:avLst>
        </a:prstGeom>
        <a:solidFill>
          <a:schemeClr val="accent2">
            <a:hueOff val="-5695658"/>
            <a:satOff val="16641"/>
            <a:lumOff val="-31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6388D2-0BC6-498F-8DE3-FECEF0985506}">
      <dsp:nvSpPr>
        <dsp:cNvPr id="0" name=""/>
        <dsp:cNvSpPr/>
      </dsp:nvSpPr>
      <dsp:spPr>
        <a:xfrm>
          <a:off x="1946415" y="-145984"/>
          <a:ext cx="5753254" cy="5753254"/>
        </a:xfrm>
        <a:prstGeom prst="blockArc">
          <a:avLst>
            <a:gd name="adj1" fmla="val 21585673"/>
            <a:gd name="adj2" fmla="val 10785673"/>
            <a:gd name="adj3" fmla="val 3363"/>
          </a:avLst>
        </a:prstGeom>
        <a:solidFill>
          <a:schemeClr val="accent2">
            <a:hueOff val="-2847829"/>
            <a:satOff val="8321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8843-9162-485B-97A1-09BC9B27A1B0}">
      <dsp:nvSpPr>
        <dsp:cNvPr id="0" name=""/>
        <dsp:cNvSpPr/>
      </dsp:nvSpPr>
      <dsp:spPr>
        <a:xfrm rot="196129">
          <a:off x="3716168" y="-41038"/>
          <a:ext cx="4166906" cy="4166906"/>
        </a:xfrm>
        <a:prstGeom prst="blockArc">
          <a:avLst>
            <a:gd name="adj1" fmla="val 14484304"/>
            <a:gd name="adj2" fmla="val 380429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2F41A0-B242-43F5-A1FB-2BE4E4700045}">
      <dsp:nvSpPr>
        <dsp:cNvPr id="0" name=""/>
        <dsp:cNvSpPr/>
      </dsp:nvSpPr>
      <dsp:spPr>
        <a:xfrm>
          <a:off x="3541574" y="1538137"/>
          <a:ext cx="2609888" cy="2154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Табыстардың жіктелуі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23783" y="1853584"/>
        <a:ext cx="1845470" cy="1523114"/>
      </dsp:txXfrm>
    </dsp:sp>
    <dsp:sp modelId="{90313A19-30DA-4F44-8F0C-53D9C60B9009}">
      <dsp:nvSpPr>
        <dsp:cNvPr id="0" name=""/>
        <dsp:cNvSpPr/>
      </dsp:nvSpPr>
      <dsp:spPr>
        <a:xfrm>
          <a:off x="3244648" y="-303213"/>
          <a:ext cx="3192407" cy="20209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0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 көрсетуден түскен табыс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2165" y="-7255"/>
        <a:ext cx="2257373" cy="1429011"/>
      </dsp:txXfrm>
    </dsp:sp>
    <dsp:sp modelId="{EC67907B-D020-48EF-BD28-C2B83B33051E}">
      <dsp:nvSpPr>
        <dsp:cNvPr id="0" name=""/>
        <dsp:cNvSpPr/>
      </dsp:nvSpPr>
      <dsp:spPr>
        <a:xfrm>
          <a:off x="6343327" y="1682299"/>
          <a:ext cx="2988365" cy="2073110"/>
        </a:xfrm>
        <a:prstGeom prst="ellipse">
          <a:avLst/>
        </a:prstGeom>
        <a:solidFill>
          <a:schemeClr val="accent2">
            <a:hueOff val="-2847829"/>
            <a:satOff val="8321"/>
            <a:lumOff val="-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0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Тауарды сатқаннан түскен табыс</a:t>
          </a:r>
          <a:endParaRPr lang="ru-RU" sz="18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80963" y="1985899"/>
        <a:ext cx="2113093" cy="1465910"/>
      </dsp:txXfrm>
    </dsp:sp>
    <dsp:sp modelId="{5AB77CC0-D5E2-465A-891F-914DE1E4E14C}">
      <dsp:nvSpPr>
        <dsp:cNvPr id="0" name=""/>
        <dsp:cNvSpPr/>
      </dsp:nvSpPr>
      <dsp:spPr>
        <a:xfrm>
          <a:off x="794238" y="1780466"/>
          <a:ext cx="2773601" cy="1923924"/>
        </a:xfrm>
        <a:prstGeom prst="ellipse">
          <a:avLst/>
        </a:prstGeom>
        <a:solidFill>
          <a:schemeClr val="accent2">
            <a:hueOff val="-5695658"/>
            <a:satOff val="16641"/>
            <a:lumOff val="-313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0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Басқада табыстар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00422" y="2062218"/>
        <a:ext cx="1961233" cy="1360420"/>
      </dsp:txXfrm>
    </dsp:sp>
    <dsp:sp modelId="{F05E8F38-FC81-42BC-839D-9A2CFD1B22F4}">
      <dsp:nvSpPr>
        <dsp:cNvPr id="0" name=""/>
        <dsp:cNvSpPr/>
      </dsp:nvSpPr>
      <dsp:spPr>
        <a:xfrm>
          <a:off x="3246931" y="3318927"/>
          <a:ext cx="3141501" cy="2099739"/>
        </a:xfrm>
        <a:prstGeom prst="ellipse">
          <a:avLst/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0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Қаржыландырудан түскен табыстар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6993" y="3626427"/>
        <a:ext cx="2221377" cy="14847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E42DA-A57B-4401-BE52-B8943230E414}">
      <dsp:nvSpPr>
        <dsp:cNvPr id="0" name=""/>
        <dsp:cNvSpPr/>
      </dsp:nvSpPr>
      <dsp:spPr>
        <a:xfrm>
          <a:off x="1300739" y="0"/>
          <a:ext cx="6873940" cy="5976663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D48A23-8FFD-4FAF-A15F-1B89FD02D24F}">
      <dsp:nvSpPr>
        <dsp:cNvPr id="0" name=""/>
        <dsp:cNvSpPr/>
      </dsp:nvSpPr>
      <dsp:spPr>
        <a:xfrm>
          <a:off x="1295037" y="300880"/>
          <a:ext cx="6960918" cy="6278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Қаржылық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кезінде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шаруашылық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субъектісі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түсініктеме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жазбахатында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мыналарды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ашып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көрсетулері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тиіс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25684" y="331527"/>
        <a:ext cx="6899624" cy="566523"/>
      </dsp:txXfrm>
    </dsp:sp>
    <dsp:sp modelId="{C10E3E99-3D5C-46A8-90F9-F3FF021F8602}">
      <dsp:nvSpPr>
        <dsp:cNvPr id="0" name=""/>
        <dsp:cNvSpPr/>
      </dsp:nvSpPr>
      <dsp:spPr>
        <a:xfrm>
          <a:off x="811492" y="1076670"/>
          <a:ext cx="7632839" cy="6278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а)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табысты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тану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қабылданған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есеп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жүргізу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саясатын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соның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қызметтер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көрсету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жөніндегі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келісімдердің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аяқталу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кезеңдерін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айқындау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тәсілін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42139" y="1107317"/>
        <a:ext cx="7571545" cy="566523"/>
      </dsp:txXfrm>
    </dsp:sp>
    <dsp:sp modelId="{ED8E590E-601A-4E17-964A-32413862FFA0}">
      <dsp:nvSpPr>
        <dsp:cNvPr id="0" name=""/>
        <dsp:cNvSpPr/>
      </dsp:nvSpPr>
      <dsp:spPr>
        <a:xfrm>
          <a:off x="3636017" y="1930204"/>
          <a:ext cx="4468061" cy="6278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б)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есепті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кезең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танылған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табыстардың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әрбір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маңызды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түрінің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сомасын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соның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66664" y="1960851"/>
        <a:ext cx="4406767" cy="566523"/>
      </dsp:txXfrm>
    </dsp:sp>
    <dsp:sp modelId="{5E9F4BCD-A8A2-4E49-8C0B-E84DA71FDA5D}">
      <dsp:nvSpPr>
        <dsp:cNvPr id="0" name=""/>
        <dsp:cNvSpPr/>
      </dsp:nvSpPr>
      <dsp:spPr>
        <a:xfrm>
          <a:off x="3373364" y="2669080"/>
          <a:ext cx="2723305" cy="5653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itchFamily="18" charset="0"/>
              <a:cs typeface="Times New Roman" pitchFamily="18" charset="0"/>
            </a:rPr>
            <a:t>•	Тауарлар өткізу;</a:t>
          </a: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>
        <a:off x="3400961" y="2696677"/>
        <a:ext cx="2668111" cy="510140"/>
      </dsp:txXfrm>
    </dsp:sp>
    <dsp:sp modelId="{2498CED4-D247-45C6-9D03-29F43401373F}">
      <dsp:nvSpPr>
        <dsp:cNvPr id="0" name=""/>
        <dsp:cNvSpPr/>
      </dsp:nvSpPr>
      <dsp:spPr>
        <a:xfrm>
          <a:off x="4957521" y="3382387"/>
          <a:ext cx="2867355" cy="43960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•	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Қызметтер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көрсету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78981" y="3403847"/>
        <a:ext cx="2824435" cy="396685"/>
      </dsp:txXfrm>
    </dsp:sp>
    <dsp:sp modelId="{9C874014-2E22-44C3-9ED7-FC8632ECAB06}">
      <dsp:nvSpPr>
        <dsp:cNvPr id="0" name=""/>
        <dsp:cNvSpPr/>
      </dsp:nvSpPr>
      <dsp:spPr>
        <a:xfrm>
          <a:off x="2280250" y="3969965"/>
          <a:ext cx="3325377" cy="4524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•	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Пайыздар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проценттер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);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02336" y="3992051"/>
        <a:ext cx="3281205" cy="408269"/>
      </dsp:txXfrm>
    </dsp:sp>
    <dsp:sp modelId="{185F57AB-0DCF-4E46-AB1D-B50B4F40E3FF}">
      <dsp:nvSpPr>
        <dsp:cNvPr id="0" name=""/>
        <dsp:cNvSpPr/>
      </dsp:nvSpPr>
      <dsp:spPr>
        <a:xfrm>
          <a:off x="5376597" y="4488718"/>
          <a:ext cx="2605245" cy="3257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itchFamily="18" charset="0"/>
              <a:cs typeface="Times New Roman" pitchFamily="18" charset="0"/>
            </a:rPr>
            <a:t>•	Роялти;</a:t>
          </a: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>
        <a:off x="5392498" y="4504619"/>
        <a:ext cx="2573443" cy="293941"/>
      </dsp:txXfrm>
    </dsp:sp>
    <dsp:sp modelId="{FCB398CB-B6C7-4D17-94D8-2D27435CC8F6}">
      <dsp:nvSpPr>
        <dsp:cNvPr id="0" name=""/>
        <dsp:cNvSpPr/>
      </dsp:nvSpPr>
      <dsp:spPr>
        <a:xfrm>
          <a:off x="0" y="5003263"/>
          <a:ext cx="7632839" cy="8103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•	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Дивиденттер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нәтижесінде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туындайтын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табыстарды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олардың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тауарлар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қызметтер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алмасу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нәтижесінде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туындайтын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табыстардың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әрбір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маңызды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түріне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енгізілген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табыстар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сомасын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559" y="5042822"/>
        <a:ext cx="7553721" cy="7312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B7185-7FF9-45FC-9D16-B7506E31E78F}">
      <dsp:nvSpPr>
        <dsp:cNvPr id="0" name=""/>
        <dsp:cNvSpPr/>
      </dsp:nvSpPr>
      <dsp:spPr>
        <a:xfrm>
          <a:off x="1592733" y="712470"/>
          <a:ext cx="4168462" cy="4168462"/>
        </a:xfrm>
        <a:prstGeom prst="blockArc">
          <a:avLst>
            <a:gd name="adj1" fmla="val 10975611"/>
            <a:gd name="adj2" fmla="val 17411996"/>
            <a:gd name="adj3" fmla="val 46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6CED7-C3AA-4C48-9E9F-8B83C867650F}">
      <dsp:nvSpPr>
        <dsp:cNvPr id="0" name=""/>
        <dsp:cNvSpPr/>
      </dsp:nvSpPr>
      <dsp:spPr>
        <a:xfrm>
          <a:off x="1588893" y="446017"/>
          <a:ext cx="4168462" cy="4168462"/>
        </a:xfrm>
        <a:prstGeom prst="blockArc">
          <a:avLst>
            <a:gd name="adj1" fmla="val 4181092"/>
            <a:gd name="adj2" fmla="val 10525308"/>
            <a:gd name="adj3" fmla="val 46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05F82-CC74-401F-BEDA-C7C055379A64}">
      <dsp:nvSpPr>
        <dsp:cNvPr id="0" name=""/>
        <dsp:cNvSpPr/>
      </dsp:nvSpPr>
      <dsp:spPr>
        <a:xfrm>
          <a:off x="2997433" y="444144"/>
          <a:ext cx="4168462" cy="4168462"/>
        </a:xfrm>
        <a:prstGeom prst="blockArc">
          <a:avLst>
            <a:gd name="adj1" fmla="val 128182"/>
            <a:gd name="adj2" fmla="val 6609764"/>
            <a:gd name="adj3" fmla="val 46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5D299-C910-42EF-8B31-2DC5EFE0E4EF}">
      <dsp:nvSpPr>
        <dsp:cNvPr id="0" name=""/>
        <dsp:cNvSpPr/>
      </dsp:nvSpPr>
      <dsp:spPr>
        <a:xfrm>
          <a:off x="3004915" y="710162"/>
          <a:ext cx="4168462" cy="4168462"/>
        </a:xfrm>
        <a:prstGeom prst="blockArc">
          <a:avLst>
            <a:gd name="adj1" fmla="val 14976767"/>
            <a:gd name="adj2" fmla="val 21278483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156A3-F145-4C1B-9441-55ED89BDBBCC}">
      <dsp:nvSpPr>
        <dsp:cNvPr id="0" name=""/>
        <dsp:cNvSpPr/>
      </dsp:nvSpPr>
      <dsp:spPr>
        <a:xfrm>
          <a:off x="2983400" y="1717903"/>
          <a:ext cx="2793069" cy="19202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Шығындардың жіктелуі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2435" y="1999110"/>
        <a:ext cx="1974999" cy="1357789"/>
      </dsp:txXfrm>
    </dsp:sp>
    <dsp:sp modelId="{BC14F0C1-F498-4AB9-A9D2-92EC91A2F1EB}">
      <dsp:nvSpPr>
        <dsp:cNvPr id="0" name=""/>
        <dsp:cNvSpPr/>
      </dsp:nvSpPr>
      <dsp:spPr>
        <a:xfrm>
          <a:off x="2756802" y="-132776"/>
          <a:ext cx="3246264" cy="203770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Әкімшілік шығындар</a:t>
          </a:r>
          <a:endParaRPr lang="ru-RU" sz="1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32206" y="165639"/>
        <a:ext cx="2295456" cy="1440876"/>
      </dsp:txXfrm>
    </dsp:sp>
    <dsp:sp modelId="{BF0E181A-546C-4510-9CC6-CE9615A84F29}">
      <dsp:nvSpPr>
        <dsp:cNvPr id="0" name=""/>
        <dsp:cNvSpPr/>
      </dsp:nvSpPr>
      <dsp:spPr>
        <a:xfrm>
          <a:off x="5589159" y="1555964"/>
          <a:ext cx="3053864" cy="209660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Қаржыландыруға кеткен шығындар</a:t>
          </a:r>
          <a:endParaRPr lang="ru-RU" sz="1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36387" y="1863005"/>
        <a:ext cx="2159408" cy="1482524"/>
      </dsp:txXfrm>
    </dsp:sp>
    <dsp:sp modelId="{C1176F03-A206-44EE-AA00-38C2D223F0A6}">
      <dsp:nvSpPr>
        <dsp:cNvPr id="0" name=""/>
        <dsp:cNvSpPr/>
      </dsp:nvSpPr>
      <dsp:spPr>
        <a:xfrm>
          <a:off x="2889543" y="3357946"/>
          <a:ext cx="2980783" cy="216302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Корпорациялық табыс салығы бойынша шығындар</a:t>
          </a:r>
          <a:endParaRPr lang="ru-RU" sz="23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6069" y="3674713"/>
        <a:ext cx="2107731" cy="1529486"/>
      </dsp:txXfrm>
    </dsp:sp>
    <dsp:sp modelId="{22F49CEB-E751-4F3D-AD1F-32B13E1CC881}">
      <dsp:nvSpPr>
        <dsp:cNvPr id="0" name=""/>
        <dsp:cNvSpPr/>
      </dsp:nvSpPr>
      <dsp:spPr>
        <a:xfrm>
          <a:off x="0" y="1619586"/>
          <a:ext cx="3287556" cy="214632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Өзге шығындар</a:t>
          </a:r>
          <a:endParaRPr lang="ru-RU" sz="1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1451" y="1933908"/>
        <a:ext cx="2324654" cy="1517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34DBEFD-09C7-44EB-BC8D-F3571197AD7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852E296-2F9A-4EBC-A76C-1C9060924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2232" y="2133482"/>
            <a:ext cx="1176528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fontAlgn="t">
              <a:lnSpc>
                <a:spcPct val="107000"/>
              </a:lnSpc>
              <a:spcAft>
                <a:spcPts val="0"/>
              </a:spcAft>
            </a:pPr>
            <a:r>
              <a:rPr lang="kk-KZ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Сабақ  тақырыбы: Табыстар мен шығындар есебі </a:t>
            </a:r>
            <a:endParaRPr lang="kk-KZ" sz="3600" b="1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081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+mn-lt"/>
              </a:rPr>
              <a:t>Түсінігі </a:t>
            </a:r>
            <a:endParaRPr lang="ru-RU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80103" y="1381432"/>
            <a:ext cx="10972800" cy="4937760"/>
          </a:xfrm>
        </p:spPr>
        <p:txBody>
          <a:bodyPr>
            <a:normAutofit lnSpcReduction="10000"/>
          </a:bodyPr>
          <a:lstStyle/>
          <a:p>
            <a:pPr marL="365125" indent="-282575" algn="just">
              <a:lnSpc>
                <a:spcPct val="80000"/>
              </a:lnSpc>
            </a:pPr>
            <a:r>
              <a:rPr lang="ru-RU" dirty="0" err="1">
                <a:solidFill>
                  <a:srgbClr val="FF0000"/>
                </a:solidFill>
                <a:cs typeface="Times New Roman" pitchFamily="18" charset="0"/>
              </a:rPr>
              <a:t>Кiрiстер</a:t>
            </a:r>
            <a:r>
              <a:rPr lang="ru-RU" dirty="0">
                <a:cs typeface="Times New Roman" pitchFamily="18" charset="0"/>
              </a:rPr>
              <a:t> - </a:t>
            </a:r>
            <a:r>
              <a:rPr lang="ru-RU" dirty="0" err="1">
                <a:cs typeface="Times New Roman" pitchFamily="18" charset="0"/>
              </a:rPr>
              <a:t>есептi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кезең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iшiнде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активтердiң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түсiмi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немесе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өсiмi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немесе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мiндеттемелердiң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азаюы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нысанында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экономикалық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пайданың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ұлғаюы</a:t>
            </a:r>
            <a:r>
              <a:rPr lang="ru-RU" dirty="0">
                <a:cs typeface="Times New Roman" pitchFamily="18" charset="0"/>
              </a:rPr>
              <a:t>, </a:t>
            </a:r>
            <a:r>
              <a:rPr lang="ru-RU" dirty="0" err="1">
                <a:cs typeface="Times New Roman" pitchFamily="18" charset="0"/>
              </a:rPr>
              <a:t>олар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капиталға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қатысушы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тұлғалардың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жарнасымен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байланысты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ұлғаюдан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өзгеше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капиталдың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ұлғаюына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әкеп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соғады</a:t>
            </a:r>
            <a:r>
              <a:rPr lang="ru-RU" dirty="0">
                <a:cs typeface="Times New Roman" pitchFamily="18" charset="0"/>
              </a:rPr>
              <a:t>. </a:t>
            </a:r>
            <a:endParaRPr lang="ru-RU" dirty="0" smtClean="0">
              <a:cs typeface="Times New Roman" pitchFamily="18" charset="0"/>
            </a:endParaRPr>
          </a:p>
          <a:p>
            <a:pPr marL="365125" indent="-282575" algn="just">
              <a:lnSpc>
                <a:spcPct val="80000"/>
              </a:lnSpc>
            </a:pPr>
            <a:endParaRPr lang="kk-KZ" dirty="0">
              <a:cs typeface="Times New Roman" pitchFamily="18" charset="0"/>
            </a:endParaRPr>
          </a:p>
          <a:p>
            <a:pPr marL="365125" indent="-282575" algn="just">
              <a:lnSpc>
                <a:spcPct val="80000"/>
              </a:lnSpc>
            </a:pPr>
            <a:endParaRPr lang="ru-RU" dirty="0">
              <a:cs typeface="Times New Roman" pitchFamily="18" charset="0"/>
            </a:endParaRPr>
          </a:p>
          <a:p>
            <a:pPr marL="365125" indent="-282575" algn="just">
              <a:lnSpc>
                <a:spcPct val="80000"/>
              </a:lnSpc>
            </a:pPr>
            <a:endParaRPr lang="ru-RU" dirty="0" smtClean="0">
              <a:cs typeface="Times New Roman" pitchFamily="18" charset="0"/>
            </a:endParaRPr>
          </a:p>
          <a:p>
            <a:pPr marL="365125" indent="-282575" algn="just">
              <a:lnSpc>
                <a:spcPct val="80000"/>
              </a:lnSpc>
            </a:pPr>
            <a:endParaRPr lang="ru-RU" dirty="0">
              <a:cs typeface="Times New Roman" pitchFamily="18" charset="0"/>
            </a:endParaRPr>
          </a:p>
          <a:p>
            <a:pPr marL="365125" indent="-282575" algn="just">
              <a:lnSpc>
                <a:spcPct val="80000"/>
              </a:lnSpc>
            </a:pPr>
            <a:endParaRPr lang="ru-RU" dirty="0" smtClean="0">
              <a:cs typeface="Times New Roman" pitchFamily="18" charset="0"/>
            </a:endParaRPr>
          </a:p>
          <a:p>
            <a:pPr marL="365125" indent="-282575" algn="just">
              <a:lnSpc>
                <a:spcPct val="80000"/>
              </a:lnSpc>
            </a:pPr>
            <a:endParaRPr lang="ru-RU" dirty="0">
              <a:cs typeface="Times New Roman" pitchFamily="18" charset="0"/>
            </a:endParaRPr>
          </a:p>
          <a:p>
            <a:pPr marL="365125" indent="-282575" algn="just">
              <a:lnSpc>
                <a:spcPct val="80000"/>
              </a:lnSpc>
            </a:pP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cs typeface="Times New Roman" pitchFamily="18" charset="0"/>
              </a:rPr>
              <a:t>Шығыстар</a:t>
            </a:r>
            <a:r>
              <a:rPr lang="ru-RU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- </a:t>
            </a:r>
            <a:r>
              <a:rPr lang="ru-RU" dirty="0" err="1">
                <a:cs typeface="Times New Roman" pitchFamily="18" charset="0"/>
              </a:rPr>
              <a:t>есептi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кезең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Calibri" panose="020F0502020204030204" pitchFamily="34" charset="0"/>
              </a:rPr>
              <a:t>iшiнде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активтердiң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қолдан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кетуi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немесе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азаюы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немесе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мiндеттемелердiң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пайда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болуы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нысанында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экономикалық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пайданың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азаюы</a:t>
            </a:r>
            <a:r>
              <a:rPr lang="ru-RU" dirty="0">
                <a:cs typeface="Times New Roman" pitchFamily="18" charset="0"/>
              </a:rPr>
              <a:t>, </a:t>
            </a:r>
            <a:r>
              <a:rPr lang="ru-RU" dirty="0" err="1">
                <a:cs typeface="Times New Roman" pitchFamily="18" charset="0"/>
              </a:rPr>
              <a:t>олар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капиталға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қатысушы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тұлғаларға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бөлумен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байланысты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азаюдан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өзгеше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капиталдың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азаюына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әкеп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соғады</a:t>
            </a:r>
            <a:r>
              <a:rPr lang="ru-RU" dirty="0">
                <a:cs typeface="Times New Roman" pitchFamily="18" charset="0"/>
              </a:rPr>
              <a:t>. 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C:\Users\ninja\Desktop\загружено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574" y="2855811"/>
            <a:ext cx="4454013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438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2784" y="609600"/>
            <a:ext cx="106369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 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Кәсіпорындардың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шаруашылық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қызметтерінің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нәтижесі-алынған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табыстары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мен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жұмсалынған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шығындарынан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қалыптасады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. </a:t>
            </a:r>
            <a:r>
              <a:rPr lang="ru-RU" sz="2800" b="1" dirty="0" err="1">
                <a:solidFill>
                  <a:srgbClr val="002060"/>
                </a:solidFill>
                <a:cs typeface="Times New Roman" pitchFamily="18" charset="0"/>
              </a:rPr>
              <a:t>Табыстар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мен</a:t>
            </a:r>
            <a:r>
              <a:rPr lang="ru-RU" sz="28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cs typeface="Times New Roman" pitchFamily="18" charset="0"/>
              </a:rPr>
              <a:t>шығындар</a:t>
            </a:r>
            <a:r>
              <a:rPr lang="ru-RU" sz="28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кәсіпорынның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қаржылық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нәтижесін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өзгертіп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cs typeface="Times New Roman" pitchFamily="18" charset="0"/>
              </a:rPr>
              <a:t>отырады</a:t>
            </a:r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solidFill>
                  <a:srgbClr val="002060"/>
                </a:solidFill>
                <a:cs typeface="Times New Roman" pitchFamily="18" charset="0"/>
              </a:rPr>
              <a:t>  </a:t>
            </a:r>
            <a:endParaRPr lang="ru-RU" sz="28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kk-KZ" sz="2800" dirty="0">
                <a:solidFill>
                  <a:srgbClr val="002060"/>
                </a:solidFill>
              </a:rPr>
              <a:t>Қаржылық есептіліктің №18 «Түсім» халықаралық </a:t>
            </a:r>
            <a:r>
              <a:rPr lang="kk-KZ" sz="2800" dirty="0" smtClean="0">
                <a:solidFill>
                  <a:srgbClr val="002060"/>
                </a:solidFill>
              </a:rPr>
              <a:t>стандартына сәйкес </a:t>
            </a:r>
            <a:r>
              <a:rPr lang="kk-KZ" sz="2800" dirty="0">
                <a:solidFill>
                  <a:srgbClr val="002060"/>
                </a:solidFill>
              </a:rPr>
              <a:t>табыстар төмендегі жағдайда танылады:</a:t>
            </a:r>
            <a:endParaRPr lang="ru-RU" sz="2800" dirty="0">
              <a:solidFill>
                <a:srgbClr val="002060"/>
              </a:solidFill>
            </a:endParaRPr>
          </a:p>
          <a:p>
            <a:pPr lvl="0"/>
            <a:r>
              <a:rPr lang="ru-RU" sz="2800" dirty="0" smtClean="0">
                <a:solidFill>
                  <a:srgbClr val="FF0000"/>
                </a:solidFill>
              </a:rPr>
              <a:t>* 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/>
              <a:t>тауарды</a:t>
            </a:r>
            <a:r>
              <a:rPr lang="ru-RU" sz="2800" dirty="0"/>
              <a:t> </a:t>
            </a:r>
            <a:r>
              <a:rPr lang="ru-RU" sz="2800" dirty="0" err="1"/>
              <a:t>сатқан</a:t>
            </a:r>
            <a:r>
              <a:rPr lang="ru-RU" sz="2800" dirty="0"/>
              <a:t> </a:t>
            </a:r>
            <a:r>
              <a:rPr lang="ru-RU" sz="2800" dirty="0" err="1"/>
              <a:t>кезде</a:t>
            </a:r>
            <a:r>
              <a:rPr lang="ru-RU" sz="2800" dirty="0"/>
              <a:t>;</a:t>
            </a:r>
          </a:p>
          <a:p>
            <a:pPr lvl="0"/>
            <a:r>
              <a:rPr lang="ru-RU" sz="2800" dirty="0" smtClean="0">
                <a:solidFill>
                  <a:srgbClr val="FF0000"/>
                </a:solidFill>
              </a:rPr>
              <a:t>*</a:t>
            </a:r>
            <a:r>
              <a:rPr lang="ru-RU" sz="2800" dirty="0" smtClean="0"/>
              <a:t>  </a:t>
            </a:r>
            <a:r>
              <a:rPr lang="ru-RU" sz="2800" dirty="0" err="1" smtClean="0"/>
              <a:t>қызмет</a:t>
            </a:r>
            <a:r>
              <a:rPr lang="ru-RU" sz="2800" dirty="0" smtClean="0"/>
              <a:t> </a:t>
            </a:r>
            <a:r>
              <a:rPr lang="ru-RU" sz="2800" dirty="0" err="1"/>
              <a:t>көрсеткен</a:t>
            </a:r>
            <a:r>
              <a:rPr lang="ru-RU" sz="2800" dirty="0"/>
              <a:t> </a:t>
            </a:r>
            <a:r>
              <a:rPr lang="ru-RU" sz="2800" dirty="0" err="1"/>
              <a:t>сәтте</a:t>
            </a:r>
            <a:r>
              <a:rPr lang="ru-RU" sz="2800" dirty="0"/>
              <a:t>;</a:t>
            </a:r>
          </a:p>
          <a:p>
            <a:pPr lvl="0"/>
            <a:r>
              <a:rPr lang="ru-RU" sz="2800" dirty="0" smtClean="0">
                <a:solidFill>
                  <a:srgbClr val="FF0000"/>
                </a:solidFill>
              </a:rPr>
              <a:t>*</a:t>
            </a:r>
            <a:r>
              <a:rPr lang="ru-RU" sz="2800" dirty="0" smtClean="0"/>
              <a:t>  </a:t>
            </a:r>
            <a:r>
              <a:rPr lang="ru-RU" sz="2800" dirty="0" err="1" smtClean="0"/>
              <a:t>компанияның</a:t>
            </a:r>
            <a:r>
              <a:rPr lang="ru-RU" sz="2800" dirty="0" smtClean="0"/>
              <a:t> </a:t>
            </a:r>
            <a:r>
              <a:rPr lang="ru-RU" sz="2800" dirty="0" err="1"/>
              <a:t>активтерін</a:t>
            </a:r>
            <a:r>
              <a:rPr lang="ru-RU" sz="2800" dirty="0"/>
              <a:t> </a:t>
            </a:r>
            <a:r>
              <a:rPr lang="ru-RU" sz="2800" dirty="0" err="1"/>
              <a:t>өзге</a:t>
            </a:r>
            <a:r>
              <a:rPr lang="ru-RU" sz="2800" dirty="0"/>
              <a:t> </a:t>
            </a:r>
            <a:r>
              <a:rPr lang="ru-RU" sz="2800" dirty="0" err="1"/>
              <a:t>тарап</a:t>
            </a:r>
            <a:r>
              <a:rPr lang="ru-RU" sz="2800" dirty="0"/>
              <a:t> </a:t>
            </a:r>
            <a:r>
              <a:rPr lang="ru-RU" sz="2800" dirty="0" err="1"/>
              <a:t>пайдаланған</a:t>
            </a:r>
            <a:r>
              <a:rPr lang="ru-RU" sz="2800" dirty="0"/>
              <a:t> </a:t>
            </a:r>
            <a:r>
              <a:rPr lang="ru-RU" sz="2800" dirty="0" err="1"/>
              <a:t>жағдайда</a:t>
            </a:r>
            <a:r>
              <a:rPr lang="ru-RU" sz="2800" dirty="0"/>
              <a:t> </a:t>
            </a:r>
            <a:r>
              <a:rPr lang="ru-RU" sz="2800" dirty="0" err="1"/>
              <a:t>алынатын</a:t>
            </a:r>
            <a:r>
              <a:rPr lang="ru-RU" sz="2800" dirty="0"/>
              <a:t> </a:t>
            </a:r>
            <a:r>
              <a:rPr lang="ru-RU" sz="2800" dirty="0" err="1"/>
              <a:t>пайыздар</a:t>
            </a:r>
            <a:r>
              <a:rPr lang="ru-RU" sz="2800" dirty="0"/>
              <a:t>, </a:t>
            </a:r>
            <a:r>
              <a:rPr lang="ru-RU" sz="2800" dirty="0" err="1"/>
              <a:t>дивидендтер</a:t>
            </a:r>
            <a:r>
              <a:rPr lang="ru-RU" sz="2800" dirty="0"/>
              <a:t>, роялти.</a:t>
            </a:r>
          </a:p>
          <a:p>
            <a:pPr algn="just">
              <a:defRPr/>
            </a:pP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2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2501" y="257216"/>
            <a:ext cx="74085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err="1">
                <a:solidFill>
                  <a:srgbClr val="7030A0"/>
                </a:solidFill>
              </a:rPr>
              <a:t>Табыс</a:t>
            </a:r>
            <a:r>
              <a:rPr lang="ru-RU" sz="3200" b="1" i="1" dirty="0">
                <a:solidFill>
                  <a:srgbClr val="7030A0"/>
                </a:solidFill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</a:rPr>
              <a:t>төмендегі</a:t>
            </a:r>
            <a:r>
              <a:rPr lang="ru-RU" sz="3200" b="1" i="1" dirty="0">
                <a:solidFill>
                  <a:srgbClr val="7030A0"/>
                </a:solidFill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</a:rPr>
              <a:t>жағдайда</a:t>
            </a:r>
            <a:r>
              <a:rPr lang="ru-RU" sz="3200" b="1" i="1" dirty="0">
                <a:solidFill>
                  <a:srgbClr val="7030A0"/>
                </a:solidFill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</a:rPr>
              <a:t>танылады</a:t>
            </a:r>
            <a:r>
              <a:rPr lang="ru-RU" sz="3200" b="1" i="1" dirty="0">
                <a:solidFill>
                  <a:srgbClr val="7030A0"/>
                </a:solidFill>
              </a:rPr>
              <a:t>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21369217"/>
              </p:ext>
            </p:extLst>
          </p:nvPr>
        </p:nvGraphicFramePr>
        <p:xfrm>
          <a:off x="2105742" y="108837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0873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56806149"/>
              </p:ext>
            </p:extLst>
          </p:nvPr>
        </p:nvGraphicFramePr>
        <p:xfrm>
          <a:off x="2005780" y="1164084"/>
          <a:ext cx="948321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11953" y="199514"/>
            <a:ext cx="39985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Табыстар</a:t>
            </a:r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дың</a:t>
            </a:r>
            <a:r>
              <a:rPr lang="ru-RU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жіктелуі</a:t>
            </a:r>
            <a:r>
              <a:rPr lang="ru-RU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296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780147"/>
              </p:ext>
            </p:extLst>
          </p:nvPr>
        </p:nvGraphicFramePr>
        <p:xfrm>
          <a:off x="766034" y="1117803"/>
          <a:ext cx="8155857" cy="51816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033220"/>
                <a:gridCol w="4610417"/>
                <a:gridCol w="1290060"/>
                <a:gridCol w="1222160"/>
              </a:tblGrid>
              <a:tr h="56496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р\р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№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Шаруашылық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операция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Шот корресподенциясы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9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   </a:t>
                      </a:r>
                      <a:endParaRPr lang="ru-RU" sz="20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Дебет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 </a:t>
                      </a:r>
                      <a:endParaRPr lang="ru-RU" sz="20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 Кредит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2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Өткізілген өнімнің  түсімі  кассаға кірістелді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1010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6010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2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Өткізілген </a:t>
                      </a:r>
                      <a:r>
                        <a:rPr lang="ru-RU" sz="2000" b="1" err="1">
                          <a:solidFill>
                            <a:srgbClr val="002060"/>
                          </a:solidFill>
                        </a:rPr>
                        <a:t>негізгі</a:t>
                      </a: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000" b="1" smtClean="0">
                          <a:solidFill>
                            <a:srgbClr val="002060"/>
                          </a:solidFill>
                        </a:rPr>
                        <a:t>құралдардың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кассаға түсімі кірістелді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1010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6210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549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Сатыпалушыларға берілген жеңілдіктерге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6030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1210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86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Несиелерге есептелген сыйақылар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1270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6110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2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Бірлескен ұйымдарға дивидендттер есептелді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1230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6120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2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Қаржыландырылған жалға табыстар есептелді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1270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6130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2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Есептік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кезең соңында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002060"/>
                          </a:solidFill>
                        </a:rPr>
                        <a:t>жиынтық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табыстар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шоты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</a:rPr>
                        <a:t>жабылуы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6010,62106110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r>
                        <a:rPr lang="kk-KZ" sz="2000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10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77691" y="387528"/>
            <a:ext cx="57442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Табыстардың</a:t>
            </a:r>
            <a:r>
              <a:rPr lang="ru-RU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синтетикалық</a:t>
            </a:r>
            <a:r>
              <a:rPr lang="ru-RU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endParaRPr lang="ru-RU" sz="2800" b="1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Как тратить мало денег - сделать меньше расходы реаль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252" y="4605801"/>
            <a:ext cx="209427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18056796"/>
              </p:ext>
            </p:extLst>
          </p:nvPr>
        </p:nvGraphicFramePr>
        <p:xfrm>
          <a:off x="1199456" y="332656"/>
          <a:ext cx="10177131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532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6413" y="315334"/>
            <a:ext cx="1061883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200" dirty="0">
                <a:solidFill>
                  <a:srgbClr val="002060"/>
                </a:solidFill>
              </a:rPr>
              <a:t>Шығыстарды келесідей жіктеуге болады:</a:t>
            </a:r>
            <a:endParaRPr lang="ru-RU" sz="2200" dirty="0">
              <a:solidFill>
                <a:srgbClr val="002060"/>
              </a:solidFill>
            </a:endParaRPr>
          </a:p>
          <a:p>
            <a:pPr algn="just"/>
            <a:r>
              <a:rPr lang="kk-KZ" sz="2200" b="1" i="1" dirty="0">
                <a:solidFill>
                  <a:srgbClr val="FF0000"/>
                </a:solidFill>
              </a:rPr>
              <a:t>Тура шығыстар-</a:t>
            </a:r>
            <a:r>
              <a:rPr lang="kk-KZ" sz="2200" b="1" dirty="0">
                <a:solidFill>
                  <a:srgbClr val="FF0000"/>
                </a:solidFill>
              </a:rPr>
              <a:t> </a:t>
            </a:r>
            <a:r>
              <a:rPr lang="kk-KZ" sz="2200" dirty="0">
                <a:solidFill>
                  <a:srgbClr val="002060"/>
                </a:solidFill>
              </a:rPr>
              <a:t>табысппен байланысты өткізілген тауардың өзіндік құны. Мұндай шығыстар дәл сол операциялар немесе оқиғаларды іске асыру нәтижесінде туындайтын табысты танумен бірге танылады.</a:t>
            </a:r>
            <a:endParaRPr lang="ru-RU" sz="2200" dirty="0">
              <a:solidFill>
                <a:srgbClr val="002060"/>
              </a:solidFill>
            </a:endParaRPr>
          </a:p>
          <a:p>
            <a:pPr algn="just"/>
            <a:r>
              <a:rPr lang="kk-KZ" sz="2200" b="1" i="1" dirty="0">
                <a:solidFill>
                  <a:srgbClr val="FF0000"/>
                </a:solidFill>
              </a:rPr>
              <a:t>Кезең шығыстары­- </a:t>
            </a:r>
            <a:r>
              <a:rPr lang="kk-KZ" sz="2200" dirty="0">
                <a:solidFill>
                  <a:srgbClr val="002060"/>
                </a:solidFill>
              </a:rPr>
              <a:t>-өткізу процессімен байланысты шығыстар және жалпы әкімшілік шығыстар. Бұл шығыстар қай кезеңде туындаса сол кезең ішінде танылады.</a:t>
            </a:r>
            <a:endParaRPr lang="ru-RU" sz="2200" dirty="0">
              <a:solidFill>
                <a:srgbClr val="002060"/>
              </a:solidFill>
            </a:endParaRPr>
          </a:p>
          <a:p>
            <a:pPr algn="just"/>
            <a:r>
              <a:rPr lang="kk-KZ" sz="2200" b="1" i="1" dirty="0">
                <a:solidFill>
                  <a:srgbClr val="FF0000"/>
                </a:solidFill>
              </a:rPr>
              <a:t>Таратылған шығыстар</a:t>
            </a:r>
            <a:r>
              <a:rPr lang="kk-KZ" sz="2200" b="1" dirty="0">
                <a:solidFill>
                  <a:srgbClr val="FF0000"/>
                </a:solidFill>
              </a:rPr>
              <a:t>- </a:t>
            </a:r>
            <a:r>
              <a:rPr lang="kk-KZ" sz="2200" dirty="0">
                <a:solidFill>
                  <a:srgbClr val="002060"/>
                </a:solidFill>
              </a:rPr>
              <a:t>бұл амортизация және сақтандыру тәріздес шығыстар. Мұндай шығыстар тиісті активтер пайда әкеледі деп күтілетін кезеңдерге жүйелі түрде таратылып бөлінеді.</a:t>
            </a:r>
            <a:endParaRPr lang="ru-RU" sz="2200" dirty="0">
              <a:solidFill>
                <a:srgbClr val="002060"/>
              </a:solidFill>
            </a:endParaRPr>
          </a:p>
          <a:p>
            <a:pPr algn="just"/>
            <a:r>
              <a:rPr lang="kk-KZ" sz="2200" dirty="0">
                <a:solidFill>
                  <a:srgbClr val="002060"/>
                </a:solidFill>
              </a:rPr>
              <a:t>Өнімді өткізуге тікелей қатысты шығыстар.</a:t>
            </a:r>
            <a:endParaRPr lang="ru-RU" sz="2200" dirty="0">
              <a:solidFill>
                <a:srgbClr val="002060"/>
              </a:solidFill>
            </a:endParaRPr>
          </a:p>
          <a:p>
            <a:pPr algn="just"/>
            <a:r>
              <a:rPr lang="kk-KZ" sz="2200" b="1" dirty="0">
                <a:solidFill>
                  <a:srgbClr val="92D050"/>
                </a:solidFill>
              </a:rPr>
              <a:t>Кезең ішінде өнімді сатумен тікелей байланысты шығыстарға </a:t>
            </a:r>
            <a:r>
              <a:rPr lang="kk-KZ" sz="2200" b="1" dirty="0">
                <a:solidFill>
                  <a:srgbClr val="FF0000"/>
                </a:solidFill>
              </a:rPr>
              <a:t>әдетте мыналар жатады:</a:t>
            </a:r>
            <a:endParaRPr lang="ru-RU" sz="2200" b="1" dirty="0">
              <a:solidFill>
                <a:srgbClr val="FF0000"/>
              </a:solidFill>
            </a:endParaRPr>
          </a:p>
          <a:p>
            <a:pPr lvl="0" algn="just"/>
            <a:r>
              <a:rPr lang="kk-KZ" sz="2200" dirty="0">
                <a:solidFill>
                  <a:srgbClr val="002060"/>
                </a:solidFill>
              </a:rPr>
              <a:t>Өндірісте пайдаланылатын </a:t>
            </a:r>
            <a:r>
              <a:rPr lang="kk-KZ" sz="2200" i="1" dirty="0">
                <a:solidFill>
                  <a:srgbClr val="002060"/>
                </a:solidFill>
              </a:rPr>
              <a:t>материалдар мен еңбектің өзіндік құны</a:t>
            </a:r>
            <a:r>
              <a:rPr lang="kk-KZ" sz="2200" dirty="0">
                <a:solidFill>
                  <a:srgbClr val="002060"/>
                </a:solidFill>
              </a:rPr>
              <a:t> немесе есепті кезең ішінде өткізілетін тауарларды, қорларды, шикізатты сатып алу шығыстары (өткізілген тауарлардың өзіндік құны).</a:t>
            </a:r>
            <a:endParaRPr lang="ru-RU" sz="2200" dirty="0">
              <a:solidFill>
                <a:srgbClr val="002060"/>
              </a:solidFill>
            </a:endParaRPr>
          </a:p>
          <a:p>
            <a:pPr lvl="0" algn="just"/>
            <a:r>
              <a:rPr lang="kk-KZ" sz="2200" b="1" i="1" dirty="0">
                <a:solidFill>
                  <a:srgbClr val="92D050"/>
                </a:solidFill>
              </a:rPr>
              <a:t>Өткізу процессімен байланысты шығыстар </a:t>
            </a:r>
            <a:r>
              <a:rPr lang="kk-KZ" sz="2200" dirty="0">
                <a:solidFill>
                  <a:srgbClr val="002060"/>
                </a:solidFill>
              </a:rPr>
              <a:t>(сату бойынша сыйақылар, еңбек ақы, жал, жүкті тасымалдау шығындары).</a:t>
            </a:r>
            <a:endParaRPr lang="ru-RU" sz="2200" dirty="0">
              <a:solidFill>
                <a:srgbClr val="002060"/>
              </a:solidFill>
            </a:endParaRPr>
          </a:p>
          <a:p>
            <a:pPr lvl="0" algn="just"/>
            <a:r>
              <a:rPr lang="kk-KZ" sz="2200" b="1" i="1" dirty="0">
                <a:solidFill>
                  <a:srgbClr val="92D050"/>
                </a:solidFill>
              </a:rPr>
              <a:t>Сатылған өнімге </a:t>
            </a:r>
            <a:r>
              <a:rPr lang="kk-KZ" sz="2200" i="1" dirty="0">
                <a:solidFill>
                  <a:srgbClr val="002060"/>
                </a:solidFill>
              </a:rPr>
              <a:t>кепілдемелік міндеттемелер бойынша </a:t>
            </a:r>
            <a:r>
              <a:rPr lang="kk-KZ" sz="2200" i="1" dirty="0" smtClean="0">
                <a:solidFill>
                  <a:srgbClr val="002060"/>
                </a:solidFill>
              </a:rPr>
              <a:t>шығыстар</a:t>
            </a:r>
            <a:r>
              <a:rPr lang="kk-KZ" sz="2200" dirty="0" smtClean="0">
                <a:solidFill>
                  <a:srgbClr val="002060"/>
                </a:solidFill>
              </a:rPr>
              <a:t>.</a:t>
            </a: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27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593965"/>
              </p:ext>
            </p:extLst>
          </p:nvPr>
        </p:nvGraphicFramePr>
        <p:xfrm>
          <a:off x="2580967" y="910748"/>
          <a:ext cx="8908028" cy="575343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105607"/>
                <a:gridCol w="4857618"/>
                <a:gridCol w="1423322"/>
                <a:gridCol w="1521481"/>
              </a:tblGrid>
              <a:tr h="57183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р\р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№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Шаруашылық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операция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Шот корресподенциясы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8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Дебет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Кредит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1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Өткізілген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өнімнің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өзіндік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құны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есептен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шығарылды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1320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859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Қайтарылған өнімнің өзіндік құны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1320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859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Өткізілген </a:t>
                      </a:r>
                      <a:r>
                        <a:rPr lang="ru-RU" sz="2000" b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тауарлардың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өзіндік құны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1330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859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Несиелерге есептелген шығындар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3380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1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Негізгі</a:t>
                      </a: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құралдарды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есептен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шығару бойынша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жасалған шығындар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71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Қызметкерлердің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демалыс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күндеріне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резерв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қалыптасуы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7440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343</a:t>
                      </a: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8577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Алдағы кезеңде </a:t>
                      </a:r>
                      <a:r>
                        <a:rPr lang="ru-RU" sz="2000" b="1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негізгі</a:t>
                      </a: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құралдардың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жөндеу жұмыстарына 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резерв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қалыптастыру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7440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5340,5310</a:t>
                      </a:r>
                      <a:endParaRPr lang="ru-RU" sz="2000" b="1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8577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Жыл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соңында </a:t>
                      </a:r>
                      <a:r>
                        <a:rPr lang="ru-RU" sz="2000" b="1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шығыстар </a:t>
                      </a:r>
                      <a:r>
                        <a:rPr lang="ru-RU" sz="2000" b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шоттардың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жабылуы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kk-KZ" sz="20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7010,71107310,7410,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7440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0" name="Picture 2" descr="Как тратить мало денег - сделать меньше расходы реаль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5" y="4856524"/>
            <a:ext cx="209427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93225" y="144736"/>
            <a:ext cx="61318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синтетикалық</a:t>
            </a:r>
            <a:r>
              <a:rPr lang="ru-RU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endParaRPr lang="ru-RU" sz="2800" b="1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6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7311" y="254615"/>
            <a:ext cx="42964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Шы</a:t>
            </a:r>
            <a:r>
              <a:rPr lang="kk-KZ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ғындардың жіктелуі</a:t>
            </a:r>
            <a:r>
              <a:rPr lang="ru-RU" sz="2800" b="1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71817466"/>
              </p:ext>
            </p:extLst>
          </p:nvPr>
        </p:nvGraphicFramePr>
        <p:xfrm>
          <a:off x="1744015" y="1056421"/>
          <a:ext cx="864302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5256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7030A0"/>
                </a:solidFill>
              </a:rPr>
              <a:t>7210 шотының аналитикалық есебі келесі шығын топтары бойынша жүргізіледі: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61" y="1357298"/>
            <a:ext cx="10972800" cy="528641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Әкімшілік персоналдардың еңбек ақысы;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Қызмет көрсетуші </a:t>
            </a:r>
            <a:r>
              <a:rPr lang="ru-RU" dirty="0" smtClean="0">
                <a:solidFill>
                  <a:srgbClr val="002060"/>
                </a:solidFill>
              </a:rPr>
              <a:t>тех </a:t>
            </a:r>
            <a:r>
              <a:rPr lang="ru-RU" dirty="0" err="1" smtClean="0">
                <a:solidFill>
                  <a:srgbClr val="002060"/>
                </a:solidFill>
              </a:rPr>
              <a:t>персоналдың еңбек ақысы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Еңбек ақыдан аударымдар шығындары;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Әкімшілік басқару аппаратын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қызмет көрсетуші бөлімелерді ұстау шығындары; оларды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материалдық-техникалық және көліктік қызмет көрсету шығындары;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Басқару техникалық құралдарын ұстау және қызмет көрсету шығындары;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err="1" smtClean="0">
                <a:solidFill>
                  <a:srgbClr val="002060"/>
                </a:solidFill>
              </a:rPr>
              <a:t>Байланыс</a:t>
            </a:r>
            <a:r>
              <a:rPr lang="ru-RU" dirty="0" smtClean="0">
                <a:solidFill>
                  <a:srgbClr val="002060"/>
                </a:solidFill>
              </a:rPr>
              <a:t>, почта, телеграф, </a:t>
            </a:r>
            <a:r>
              <a:rPr lang="ru-RU" dirty="0" err="1" smtClean="0">
                <a:solidFill>
                  <a:srgbClr val="002060"/>
                </a:solidFill>
              </a:rPr>
              <a:t>ғаламтор және </a:t>
            </a:r>
            <a:r>
              <a:rPr lang="ru-RU" dirty="0" smtClean="0">
                <a:solidFill>
                  <a:srgbClr val="002060"/>
                </a:solidFill>
              </a:rPr>
              <a:t>т.б  </a:t>
            </a:r>
            <a:r>
              <a:rPr lang="ru-RU" dirty="0" err="1" smtClean="0">
                <a:solidFill>
                  <a:srgbClr val="002060"/>
                </a:solidFill>
              </a:rPr>
              <a:t>шығындар</a:t>
            </a:r>
            <a:r>
              <a:rPr lang="ru-RU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dirty="0" err="1" smtClean="0">
                <a:solidFill>
                  <a:srgbClr val="002060"/>
                </a:solidFill>
              </a:rPr>
              <a:t>Негізгі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және  </a:t>
            </a:r>
            <a:r>
              <a:rPr lang="ru-RU" dirty="0" smtClean="0">
                <a:solidFill>
                  <a:srgbClr val="002060"/>
                </a:solidFill>
              </a:rPr>
              <a:t>МЕА </a:t>
            </a:r>
            <a:r>
              <a:rPr lang="ru-RU" dirty="0" err="1" smtClean="0">
                <a:solidFill>
                  <a:srgbClr val="002060"/>
                </a:solidFill>
              </a:rPr>
              <a:t>тозуы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шығындары</a:t>
            </a:r>
            <a:r>
              <a:rPr lang="ru-RU" dirty="0" smtClean="0">
                <a:solidFill>
                  <a:srgbClr val="002060"/>
                </a:solidFill>
              </a:rPr>
              <a:t>; </a:t>
            </a:r>
          </a:p>
          <a:p>
            <a:r>
              <a:rPr lang="ru-RU" dirty="0" err="1" smtClean="0">
                <a:solidFill>
                  <a:srgbClr val="002060"/>
                </a:solidFill>
              </a:rPr>
              <a:t>Жөндеу шығындары;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Салықтар  және айып-пұлдар мен өсімпұлдар шығындары;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Нормадан ауытқу шығындары; 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Түгендеу нәтижесі бойынша шығындар 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Өкілдік шығындар;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Басқалары. 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700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7110 “Өнімді өткізумен байланысты шығындар”есебі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k-KZ" dirty="0" smtClean="0">
                <a:solidFill>
                  <a:srgbClr val="002060"/>
                </a:solidFill>
              </a:rPr>
              <a:t>Өнімді өткізумен айналысатын персоналадар еңбек ақысы;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Өткізумен байланысты НҚ мен МЕА тозуы, жөндеу шығындары;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Сақтандыру, жалгерлік шығындары;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Жарнаманың барлық түрі бойынша шығындар;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Тасымалдау шығындары;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Маркетингтік шығындар түрлері;</a:t>
            </a:r>
          </a:p>
          <a:p>
            <a:r>
              <a:rPr lang="kk-KZ" dirty="0" smtClean="0">
                <a:solidFill>
                  <a:srgbClr val="002060"/>
                </a:solidFill>
              </a:rPr>
              <a:t>Басқалары.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491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7310 “Пайыздар бойынша шығындар”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k-KZ" dirty="0" smtClean="0"/>
              <a:t>Несие алумен байланысты шығындар;</a:t>
            </a:r>
          </a:p>
          <a:p>
            <a:r>
              <a:rPr lang="kk-KZ" dirty="0" smtClean="0"/>
              <a:t>Лизингке алумен байланысты шығындар;</a:t>
            </a:r>
          </a:p>
          <a:p>
            <a:r>
              <a:rPr lang="kk-KZ" dirty="0" smtClean="0"/>
              <a:t>Басқада ссудалар алумен байланысты шығындар;</a:t>
            </a:r>
          </a:p>
          <a:p>
            <a:r>
              <a:rPr lang="kk-KZ" dirty="0" smtClean="0"/>
              <a:t>Сақтандыру шығындары;</a:t>
            </a:r>
          </a:p>
          <a:p>
            <a:r>
              <a:rPr lang="kk-KZ" dirty="0" smtClean="0"/>
              <a:t>Басқалары.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477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Кірістер мен шығыстарды есепте тану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03505413"/>
              </p:ext>
            </p:extLst>
          </p:nvPr>
        </p:nvGraphicFramePr>
        <p:xfrm>
          <a:off x="471947" y="1300621"/>
          <a:ext cx="11302706" cy="5436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7859"/>
                <a:gridCol w="3223224"/>
                <a:gridCol w="2260541"/>
                <a:gridCol w="2260541"/>
                <a:gridCol w="2260541"/>
              </a:tblGrid>
              <a:tr h="292780">
                <a:tc rowSpan="2"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Құжат 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 rowSpan="2"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Мазмұны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Сомасы,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тг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Корреспонденция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927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Дт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Кт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</a:tr>
              <a:tr h="556282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Шотфак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Сатып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алушыларға тауар өткізілді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100000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1210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6010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</a:tr>
              <a:tr h="790506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накладной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Өткізілген тауардың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өзіндік құны есептен шығарылды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70000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7010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1330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</a:tr>
              <a:tr h="790506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қосымша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Кіріс есептен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шығарылды (жиынтық кірісті ұлғайтуға)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100000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6010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5610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</a:tr>
              <a:tr h="790506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Қосымша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Шығыс есептен шығарылды (жиынтық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шығысты азайтуға </a:t>
                      </a:r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70000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5610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7010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</a:tr>
              <a:tr h="790506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қосымша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Операция б/ша қаржылық нәтиже анықталды (пайда)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30000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5610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5510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</a:tr>
              <a:tr h="1024729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қосымша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Операция б/ша қаржылық нәтиже анықталды (залал)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(10000)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5510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5610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121920" marR="1219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01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8196" y="2967335"/>
            <a:ext cx="953562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i="1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6000" b="1" i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1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6000" b="1" i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ru-RU" sz="6000" b="1" i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324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921</TotalTime>
  <Words>816</Words>
  <Application>Microsoft Office PowerPoint</Application>
  <PresentationFormat>Произвольный</PresentationFormat>
  <Paragraphs>196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Начальная</vt:lpstr>
      <vt:lpstr>Презентация PowerPoint</vt:lpstr>
      <vt:lpstr>Түсінігі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7210 шотының аналитикалық есебі келесі шығын топтары бойынша жүргізіледі:</vt:lpstr>
      <vt:lpstr>7110 “Өнімді өткізумен байланысты шығындар”есебі</vt:lpstr>
      <vt:lpstr>7310 “Пайыздар бойынша шығындар”</vt:lpstr>
      <vt:lpstr>Кірістер мен шығыстарды есепте тану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Енлик</dc:creator>
  <cp:lastModifiedBy>ninja997@mail.ru</cp:lastModifiedBy>
  <cp:revision>75</cp:revision>
  <dcterms:created xsi:type="dcterms:W3CDTF">2015-05-25T15:11:20Z</dcterms:created>
  <dcterms:modified xsi:type="dcterms:W3CDTF">2020-04-08T19:52:17Z</dcterms:modified>
</cp:coreProperties>
</file>